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67" r:id="rId1"/>
  </p:sldMasterIdLst>
  <p:notesMasterIdLst>
    <p:notesMasterId r:id="rId70"/>
  </p:notesMasterIdLst>
  <p:handoutMasterIdLst>
    <p:handoutMasterId r:id="rId71"/>
  </p:handoutMasterIdLst>
  <p:sldIdLst>
    <p:sldId id="256" r:id="rId2"/>
    <p:sldId id="802" r:id="rId3"/>
    <p:sldId id="757" r:id="rId4"/>
    <p:sldId id="758" r:id="rId5"/>
    <p:sldId id="759" r:id="rId6"/>
    <p:sldId id="760" r:id="rId7"/>
    <p:sldId id="761" r:id="rId8"/>
    <p:sldId id="762" r:id="rId9"/>
    <p:sldId id="772" r:id="rId10"/>
    <p:sldId id="773" r:id="rId11"/>
    <p:sldId id="460" r:id="rId12"/>
    <p:sldId id="461" r:id="rId13"/>
    <p:sldId id="463" r:id="rId14"/>
    <p:sldId id="462" r:id="rId15"/>
    <p:sldId id="763" r:id="rId16"/>
    <p:sldId id="306" r:id="rId17"/>
    <p:sldId id="764" r:id="rId18"/>
    <p:sldId id="778" r:id="rId19"/>
    <p:sldId id="803" r:id="rId20"/>
    <p:sldId id="804" r:id="rId21"/>
    <p:sldId id="806" r:id="rId22"/>
    <p:sldId id="805" r:id="rId23"/>
    <p:sldId id="807" r:id="rId24"/>
    <p:sldId id="808" r:id="rId25"/>
    <p:sldId id="810" r:id="rId26"/>
    <p:sldId id="468" r:id="rId27"/>
    <p:sldId id="469" r:id="rId28"/>
    <p:sldId id="809" r:id="rId29"/>
    <p:sldId id="813" r:id="rId30"/>
    <p:sldId id="390" r:id="rId31"/>
    <p:sldId id="814" r:id="rId32"/>
    <p:sldId id="350" r:id="rId33"/>
    <p:sldId id="274" r:id="rId34"/>
    <p:sldId id="458" r:id="rId35"/>
    <p:sldId id="767" r:id="rId36"/>
    <p:sldId id="811" r:id="rId37"/>
    <p:sldId id="768" r:id="rId38"/>
    <p:sldId id="464" r:id="rId39"/>
    <p:sldId id="781" r:id="rId40"/>
    <p:sldId id="395" r:id="rId41"/>
    <p:sldId id="815" r:id="rId42"/>
    <p:sldId id="465" r:id="rId43"/>
    <p:sldId id="783" r:id="rId44"/>
    <p:sldId id="276" r:id="rId45"/>
    <p:sldId id="277" r:id="rId46"/>
    <p:sldId id="275" r:id="rId47"/>
    <p:sldId id="278" r:id="rId48"/>
    <p:sldId id="279" r:id="rId49"/>
    <p:sldId id="785" r:id="rId50"/>
    <p:sldId id="816" r:id="rId51"/>
    <p:sldId id="470" r:id="rId52"/>
    <p:sldId id="400" r:id="rId53"/>
    <p:sldId id="800" r:id="rId54"/>
    <p:sldId id="447" r:id="rId55"/>
    <p:sldId id="403" r:id="rId56"/>
    <p:sldId id="448" r:id="rId57"/>
    <p:sldId id="454" r:id="rId58"/>
    <p:sldId id="455" r:id="rId59"/>
    <p:sldId id="456" r:id="rId60"/>
    <p:sldId id="407" r:id="rId61"/>
    <p:sldId id="408" r:id="rId62"/>
    <p:sldId id="801" r:id="rId63"/>
    <p:sldId id="418" r:id="rId64"/>
    <p:sldId id="409" r:id="rId65"/>
    <p:sldId id="412" r:id="rId66"/>
    <p:sldId id="459" r:id="rId67"/>
    <p:sldId id="457" r:id="rId68"/>
    <p:sldId id="453" r:id="rId6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139"/>
    <p:restoredTop sz="94611"/>
  </p:normalViewPr>
  <p:slideViewPr>
    <p:cSldViewPr snapToGrid="0" snapToObjects="1">
      <p:cViewPr varScale="1">
        <p:scale>
          <a:sx n="108" d="100"/>
          <a:sy n="108" d="100"/>
        </p:scale>
        <p:origin x="224" y="21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notesMaster" Target="notesMasters/notesMaster1.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handoutMaster" Target="handoutMasters/handout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image" Target="../media/image22.emf"/></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image" Target="../media/image24.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59.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66.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69.emf"/></Relationships>
</file>

<file path=ppt/drawings/_rels/vmlDrawing15.vml.rels><?xml version="1.0" encoding="UTF-8" standalone="yes"?>
<Relationships xmlns="http://schemas.openxmlformats.org/package/2006/relationships"><Relationship Id="rId3" Type="http://schemas.openxmlformats.org/officeDocument/2006/relationships/image" Target="../media/image88.emf"/><Relationship Id="rId7" Type="http://schemas.openxmlformats.org/officeDocument/2006/relationships/image" Target="../media/image92.emf"/><Relationship Id="rId2" Type="http://schemas.openxmlformats.org/officeDocument/2006/relationships/image" Target="../media/image87.emf"/><Relationship Id="rId1" Type="http://schemas.openxmlformats.org/officeDocument/2006/relationships/image" Target="../media/image86.emf"/><Relationship Id="rId6" Type="http://schemas.openxmlformats.org/officeDocument/2006/relationships/image" Target="../media/image91.emf"/><Relationship Id="rId5" Type="http://schemas.openxmlformats.org/officeDocument/2006/relationships/image" Target="../media/image90.emf"/><Relationship Id="rId4" Type="http://schemas.openxmlformats.org/officeDocument/2006/relationships/image" Target="../media/image89.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8.emf"/><Relationship Id="rId1" Type="http://schemas.openxmlformats.org/officeDocument/2006/relationships/image" Target="../media/image17.emf"/><Relationship Id="rId5" Type="http://schemas.openxmlformats.org/officeDocument/2006/relationships/image" Target="../media/image21.emf"/><Relationship Id="rId4" Type="http://schemas.openxmlformats.org/officeDocument/2006/relationships/image" Target="../media/image20.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C860D6B-4B03-744F-9FE5-56CC883A05D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EF0A29EF-204B-9E49-96BF-10B2861F13E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4D0CED-78CE-F449-8FF7-9FE11BC52E45}" type="datetimeFigureOut">
              <a:rPr lang="en-US" smtClean="0"/>
              <a:t>11/10/21</a:t>
            </a:fld>
            <a:endParaRPr lang="en-US" dirty="0"/>
          </a:p>
        </p:txBody>
      </p:sp>
      <p:sp>
        <p:nvSpPr>
          <p:cNvPr id="4" name="Footer Placeholder 3">
            <a:extLst>
              <a:ext uri="{FF2B5EF4-FFF2-40B4-BE49-F238E27FC236}">
                <a16:creationId xmlns:a16="http://schemas.microsoft.com/office/drawing/2014/main" id="{D1A34ABB-435A-174C-9E63-33DE41A17FC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en-US" dirty="0"/>
              <a:t>Syllabus</a:t>
            </a:r>
          </a:p>
        </p:txBody>
      </p:sp>
      <p:sp>
        <p:nvSpPr>
          <p:cNvPr id="5" name="Slide Number Placeholder 4">
            <a:extLst>
              <a:ext uri="{FF2B5EF4-FFF2-40B4-BE49-F238E27FC236}">
                <a16:creationId xmlns:a16="http://schemas.microsoft.com/office/drawing/2014/main" id="{BED6443E-873F-284A-B47A-D91DDD7D983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0FADFA4-2AF3-F34E-BEA0-E8EBCF425F7D}" type="slidenum">
              <a:rPr lang="en-US" smtClean="0"/>
              <a:t>‹#›</a:t>
            </a:fld>
            <a:endParaRPr lang="en-US" dirty="0"/>
          </a:p>
        </p:txBody>
      </p:sp>
    </p:spTree>
    <p:extLst>
      <p:ext uri="{BB962C8B-B14F-4D97-AF65-F5344CB8AC3E}">
        <p14:creationId xmlns:p14="http://schemas.microsoft.com/office/powerpoint/2010/main" val="3254434483"/>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44F44CE-D1A2-3549-89C5-3537AA940F51}" type="datetimeFigureOut">
              <a:rPr lang="en-US" smtClean="0"/>
              <a:t>11/10/21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r>
              <a:rPr lang="en-US" dirty="0"/>
              <a:t>Syllabus</a:t>
            </a: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CEF6006-E59E-4947-8707-F9D36EBEBD07}" type="slidenum">
              <a:rPr lang="en-US" smtClean="0"/>
              <a:t>‹#›</a:t>
            </a:fld>
            <a:endParaRPr lang="en-US" dirty="0"/>
          </a:p>
        </p:txBody>
      </p:sp>
    </p:spTree>
    <p:extLst>
      <p:ext uri="{BB962C8B-B14F-4D97-AF65-F5344CB8AC3E}">
        <p14:creationId xmlns:p14="http://schemas.microsoft.com/office/powerpoint/2010/main" val="1368409938"/>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r>
              <a:rPr lang="en-US"/>
              <a:t>Syllabus</a:t>
            </a:r>
            <a:endParaRPr lang="en-US" dirty="0"/>
          </a:p>
        </p:txBody>
      </p:sp>
      <p:sp>
        <p:nvSpPr>
          <p:cNvPr id="5" name="Slide Number Placeholder 4"/>
          <p:cNvSpPr>
            <a:spLocks noGrp="1"/>
          </p:cNvSpPr>
          <p:nvPr>
            <p:ph type="sldNum" sz="quarter" idx="5"/>
          </p:nvPr>
        </p:nvSpPr>
        <p:spPr/>
        <p:txBody>
          <a:bodyPr/>
          <a:lstStyle/>
          <a:p>
            <a:fld id="{5CEF6006-E59E-4947-8707-F9D36EBEBD07}" type="slidenum">
              <a:rPr lang="en-US" smtClean="0"/>
              <a:t>49</a:t>
            </a:fld>
            <a:endParaRPr lang="en-US" dirty="0"/>
          </a:p>
        </p:txBody>
      </p:sp>
    </p:spTree>
    <p:extLst>
      <p:ext uri="{BB962C8B-B14F-4D97-AF65-F5344CB8AC3E}">
        <p14:creationId xmlns:p14="http://schemas.microsoft.com/office/powerpoint/2010/main" val="15315588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r>
              <a:rPr lang="en-US"/>
              <a:t>Syllabus</a:t>
            </a:r>
            <a:endParaRPr lang="en-US" dirty="0"/>
          </a:p>
        </p:txBody>
      </p:sp>
      <p:sp>
        <p:nvSpPr>
          <p:cNvPr id="5" name="Slide Number Placeholder 4"/>
          <p:cNvSpPr>
            <a:spLocks noGrp="1"/>
          </p:cNvSpPr>
          <p:nvPr>
            <p:ph type="sldNum" sz="quarter" idx="5"/>
          </p:nvPr>
        </p:nvSpPr>
        <p:spPr/>
        <p:txBody>
          <a:bodyPr/>
          <a:lstStyle/>
          <a:p>
            <a:fld id="{5CEF6006-E59E-4947-8707-F9D36EBEBD07}" type="slidenum">
              <a:rPr lang="en-US" smtClean="0"/>
              <a:t>55</a:t>
            </a:fld>
            <a:endParaRPr lang="en-US" dirty="0"/>
          </a:p>
        </p:txBody>
      </p:sp>
    </p:spTree>
    <p:extLst>
      <p:ext uri="{BB962C8B-B14F-4D97-AF65-F5344CB8AC3E}">
        <p14:creationId xmlns:p14="http://schemas.microsoft.com/office/powerpoint/2010/main" val="2268938452"/>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2" name="Title 1"/>
          <p:cNvSpPr>
            <a:spLocks noGrp="1"/>
          </p:cNvSpPr>
          <p:nvPr>
            <p:ph type="ctrTitle"/>
          </p:nvPr>
        </p:nvSpPr>
        <p:spPr>
          <a:xfrm>
            <a:off x="1051560" y="1432223"/>
            <a:ext cx="9966960" cy="3035808"/>
          </a:xfrm>
          <a:prstGeom prst="rect">
            <a:avLst/>
          </a:prstGeom>
        </p:spPr>
        <p:txBody>
          <a:bodyPr anchor="ctr">
            <a:noAutofit/>
          </a:bodyPr>
          <a:lstStyle>
            <a:lvl1pPr algn="ctr">
              <a:lnSpc>
                <a:spcPct val="80000"/>
              </a:lnSpc>
              <a:defRPr sz="9600" cap="all" baseline="0">
                <a:blipFill dpi="0" rotWithShape="1">
                  <a:blip r:embed="rId4"/>
                  <a:srcRect/>
                  <a:tile tx="6350" ty="-127000" sx="65000" sy="64000" flip="none" algn="tl"/>
                </a:blipFill>
              </a:defRPr>
            </a:lvl1pPr>
          </a:lstStyle>
          <a:p>
            <a:r>
              <a:rPr lang="en-US" dirty="0"/>
              <a:t>Click to edit Master title style</a:t>
            </a:r>
          </a:p>
        </p:txBody>
      </p:sp>
      <p:sp>
        <p:nvSpPr>
          <p:cNvPr id="3" name="Subtitle 2"/>
          <p:cNvSpPr>
            <a:spLocks noGrp="1"/>
          </p:cNvSpPr>
          <p:nvPr>
            <p:ph type="subTitle" idx="1"/>
          </p:nvPr>
        </p:nvSpPr>
        <p:spPr>
          <a:xfrm>
            <a:off x="1069848" y="4452096"/>
            <a:ext cx="7891272" cy="1580636"/>
          </a:xfrm>
        </p:spPr>
        <p:txBody>
          <a:bodyPr>
            <a:normAutofit/>
          </a:bodyPr>
          <a:lstStyle>
            <a:lvl1pPr marL="0" indent="0" algn="ctr">
              <a:buNone/>
              <a:defRPr sz="2200">
                <a:solidFill>
                  <a:schemeClr val="tx1"/>
                </a:solidFill>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dirty="0"/>
              <a:t>Click to edit Master subtitle style</a:t>
            </a:r>
          </a:p>
        </p:txBody>
      </p:sp>
      <p:sp>
        <p:nvSpPr>
          <p:cNvPr id="4" name="Date Placeholder 3"/>
          <p:cNvSpPr>
            <a:spLocks noGrp="1"/>
          </p:cNvSpPr>
          <p:nvPr>
            <p:ph type="dt" sz="half" idx="10"/>
          </p:nvPr>
        </p:nvSpPr>
        <p:spPr/>
        <p:txBody>
          <a:bodyPr/>
          <a:lstStyle/>
          <a:p>
            <a:r>
              <a:rPr lang="en-US"/>
              <a:t>First Semester 2021-2022</a:t>
            </a:r>
            <a:endParaRPr lang="en-US" dirty="0"/>
          </a:p>
        </p:txBody>
      </p:sp>
      <p:sp>
        <p:nvSpPr>
          <p:cNvPr id="5" name="Footer Placeholder 4"/>
          <p:cNvSpPr>
            <a:spLocks noGrp="1"/>
          </p:cNvSpPr>
          <p:nvPr>
            <p:ph type="ftr" sz="quarter" idx="11"/>
          </p:nvPr>
        </p:nvSpPr>
        <p:spPr/>
        <p:txBody>
          <a:bodyPr/>
          <a:lstStyle/>
          <a:p>
            <a:r>
              <a:rPr lang="en-US" dirty="0"/>
              <a:t>Dr. Malak Abdullah</a:t>
            </a:r>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endParaRPr lang="en-US" dirty="0"/>
          </a:p>
        </p:txBody>
      </p:sp>
    </p:spTree>
    <p:extLst>
      <p:ext uri="{BB962C8B-B14F-4D97-AF65-F5344CB8AC3E}">
        <p14:creationId xmlns:p14="http://schemas.microsoft.com/office/powerpoint/2010/main" val="25149310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a:prstGeom prst="rect">
            <a:avLst/>
          </a:prstGeo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First Semester 2021-2022</a:t>
            </a:r>
            <a:endParaRPr lang="en-US" dirty="0"/>
          </a:p>
        </p:txBody>
      </p:sp>
      <p:sp>
        <p:nvSpPr>
          <p:cNvPr id="5" name="Footer Placeholder 4"/>
          <p:cNvSpPr>
            <a:spLocks noGrp="1"/>
          </p:cNvSpPr>
          <p:nvPr>
            <p:ph type="ftr" sz="quarter" idx="11"/>
          </p:nvPr>
        </p:nvSpPr>
        <p:spPr/>
        <p:txBody>
          <a:bodyPr/>
          <a:lstStyle/>
          <a:p>
            <a:r>
              <a:rPr lang="en-US" dirty="0"/>
              <a:t>Dr. Malak Abdullah</a:t>
            </a:r>
          </a:p>
        </p:txBody>
      </p:sp>
      <p:sp>
        <p:nvSpPr>
          <p:cNvPr id="6" name="Slide Number Placeholder 5"/>
          <p:cNvSpPr>
            <a:spLocks noGrp="1"/>
          </p:cNvSpPr>
          <p:nvPr>
            <p:ph type="sldNum" sz="quarter" idx="12"/>
          </p:nvPr>
        </p:nvSpPr>
        <p:spPr/>
        <p:txBody>
          <a:bodyPr/>
          <a:lstStyle/>
          <a:p>
            <a:fld id="{D8C2E80E-A818-EA4B-839C-9030708D7285}" type="slidenum">
              <a:rPr lang="en-US" smtClean="0"/>
              <a:t>‹#›</a:t>
            </a:fld>
            <a:endParaRPr lang="en-US" dirty="0"/>
          </a:p>
        </p:txBody>
      </p:sp>
    </p:spTree>
    <p:extLst>
      <p:ext uri="{BB962C8B-B14F-4D97-AF65-F5344CB8AC3E}">
        <p14:creationId xmlns:p14="http://schemas.microsoft.com/office/powerpoint/2010/main" val="38223366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6AF975-AE50-5F43-A24F-270AEB51A374}"/>
              </a:ext>
            </a:extLst>
          </p:cNvPr>
          <p:cNvSpPr>
            <a:spLocks noGrp="1"/>
          </p:cNvSpPr>
          <p:nvPr>
            <p:ph type="title"/>
          </p:nvPr>
        </p:nvSpPr>
        <p:spPr>
          <a:xfrm>
            <a:off x="609600" y="277814"/>
            <a:ext cx="10972800" cy="1139825"/>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5B80CA24-E017-5041-AF18-A7D8B04FAA52}"/>
              </a:ext>
            </a:extLst>
          </p:cNvPr>
          <p:cNvSpPr>
            <a:spLocks noGrp="1"/>
          </p:cNvSpPr>
          <p:nvPr>
            <p:ph type="body" sz="half" idx="1"/>
          </p:nvPr>
        </p:nvSpPr>
        <p:spPr>
          <a:xfrm>
            <a:off x="609600" y="1600201"/>
            <a:ext cx="5384800" cy="45307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003F2A2-2B3A-214F-8CC0-BB32A968CCB8}"/>
              </a:ext>
            </a:extLst>
          </p:cNvPr>
          <p:cNvSpPr>
            <a:spLocks noGrp="1"/>
          </p:cNvSpPr>
          <p:nvPr>
            <p:ph sz="half" idx="2"/>
          </p:nvPr>
        </p:nvSpPr>
        <p:spPr>
          <a:xfrm>
            <a:off x="6197600" y="1600201"/>
            <a:ext cx="5384800" cy="45307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4DFCC44-7061-9944-AE51-1EA36163FF28}"/>
              </a:ext>
            </a:extLst>
          </p:cNvPr>
          <p:cNvSpPr>
            <a:spLocks noGrp="1"/>
          </p:cNvSpPr>
          <p:nvPr>
            <p:ph type="dt" sz="half" idx="10"/>
          </p:nvPr>
        </p:nvSpPr>
        <p:spPr>
          <a:xfrm>
            <a:off x="609600" y="6243638"/>
            <a:ext cx="2844800" cy="457200"/>
          </a:xfrm>
        </p:spPr>
        <p:txBody>
          <a:bodyPr/>
          <a:lstStyle>
            <a:lvl1pPr>
              <a:defRPr/>
            </a:lvl1pPr>
          </a:lstStyle>
          <a:p>
            <a:r>
              <a:rPr lang="en-US" altLang="zh-CN"/>
              <a:t>First Semester 2021-2022</a:t>
            </a:r>
          </a:p>
        </p:txBody>
      </p:sp>
      <p:sp>
        <p:nvSpPr>
          <p:cNvPr id="6" name="Footer Placeholder 5">
            <a:extLst>
              <a:ext uri="{FF2B5EF4-FFF2-40B4-BE49-F238E27FC236}">
                <a16:creationId xmlns:a16="http://schemas.microsoft.com/office/drawing/2014/main" id="{3A2785CB-6EDD-D744-943B-6AFCA51058F8}"/>
              </a:ext>
            </a:extLst>
          </p:cNvPr>
          <p:cNvSpPr>
            <a:spLocks noGrp="1"/>
          </p:cNvSpPr>
          <p:nvPr>
            <p:ph type="ftr" sz="quarter" idx="11"/>
          </p:nvPr>
        </p:nvSpPr>
        <p:spPr>
          <a:xfrm>
            <a:off x="4165600" y="6248400"/>
            <a:ext cx="3860800" cy="457200"/>
          </a:xfrm>
        </p:spPr>
        <p:txBody>
          <a:bodyPr/>
          <a:lstStyle>
            <a:lvl1pPr>
              <a:defRPr/>
            </a:lvl1pPr>
          </a:lstStyle>
          <a:p>
            <a:r>
              <a:rPr lang="en-US" altLang="zh-CN"/>
              <a:t>Dr. Malak Abdullah</a:t>
            </a:r>
          </a:p>
        </p:txBody>
      </p:sp>
      <p:sp>
        <p:nvSpPr>
          <p:cNvPr id="7" name="Slide Number Placeholder 6">
            <a:extLst>
              <a:ext uri="{FF2B5EF4-FFF2-40B4-BE49-F238E27FC236}">
                <a16:creationId xmlns:a16="http://schemas.microsoft.com/office/drawing/2014/main" id="{53C62D73-BB9E-9248-8CE4-71306B200576}"/>
              </a:ext>
            </a:extLst>
          </p:cNvPr>
          <p:cNvSpPr>
            <a:spLocks noGrp="1"/>
          </p:cNvSpPr>
          <p:nvPr>
            <p:ph type="sldNum" sz="quarter" idx="12"/>
          </p:nvPr>
        </p:nvSpPr>
        <p:spPr>
          <a:xfrm>
            <a:off x="8737600" y="6243638"/>
            <a:ext cx="2844800" cy="457200"/>
          </a:xfrm>
        </p:spPr>
        <p:txBody>
          <a:bodyPr/>
          <a:lstStyle>
            <a:lvl1pPr>
              <a:defRPr/>
            </a:lvl1pPr>
          </a:lstStyle>
          <a:p>
            <a:fld id="{A330EDA8-A071-2D49-A815-3ABBCCF52F78}" type="slidenum">
              <a:rPr lang="en-US" altLang="zh-CN"/>
              <a:pPr/>
              <a:t>‹#›</a:t>
            </a:fld>
            <a:endParaRPr lang="en-US" altLang="zh-CN"/>
          </a:p>
        </p:txBody>
      </p:sp>
    </p:spTree>
    <p:extLst>
      <p:ext uri="{BB962C8B-B14F-4D97-AF65-F5344CB8AC3E}">
        <p14:creationId xmlns:p14="http://schemas.microsoft.com/office/powerpoint/2010/main" val="5390066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14325" y="300038"/>
            <a:ext cx="11387137" cy="1271587"/>
          </a:xfrm>
          <a:prstGeom prst="rect">
            <a:avLst/>
          </a:prstGeom>
        </p:spPr>
        <p:txBody>
          <a:bodyPr/>
          <a:lstStyle/>
          <a:p>
            <a:r>
              <a:rPr lang="en-US" dirty="0"/>
              <a:t>Click to edit Master title style</a:t>
            </a:r>
          </a:p>
        </p:txBody>
      </p:sp>
      <p:sp>
        <p:nvSpPr>
          <p:cNvPr id="3" name="Content Placeholder 2"/>
          <p:cNvSpPr>
            <a:spLocks noGrp="1"/>
          </p:cNvSpPr>
          <p:nvPr>
            <p:ph idx="1"/>
          </p:nvPr>
        </p:nvSpPr>
        <p:spPr>
          <a:xfrm>
            <a:off x="314325" y="1743075"/>
            <a:ext cx="11387137" cy="44291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First Semester 2021-2022</a:t>
            </a:r>
            <a:endParaRPr lang="en-US" dirty="0"/>
          </a:p>
        </p:txBody>
      </p:sp>
      <p:sp>
        <p:nvSpPr>
          <p:cNvPr id="5" name="Footer Placeholder 4"/>
          <p:cNvSpPr>
            <a:spLocks noGrp="1"/>
          </p:cNvSpPr>
          <p:nvPr>
            <p:ph type="ftr" sz="quarter" idx="11"/>
          </p:nvPr>
        </p:nvSpPr>
        <p:spPr>
          <a:xfrm>
            <a:off x="314325" y="6272784"/>
            <a:ext cx="7101459" cy="365125"/>
          </a:xfrm>
        </p:spPr>
        <p:txBody>
          <a:bodyPr/>
          <a:lstStyle/>
          <a:p>
            <a:r>
              <a:rPr lang="en-US" dirty="0"/>
              <a:t>Dr. Malak Abdullah</a:t>
            </a:r>
          </a:p>
        </p:txBody>
      </p:sp>
      <p:sp>
        <p:nvSpPr>
          <p:cNvPr id="6" name="Slide Number Placeholder 5"/>
          <p:cNvSpPr>
            <a:spLocks noGrp="1"/>
          </p:cNvSpPr>
          <p:nvPr>
            <p:ph type="sldNum" sz="quarter" idx="12"/>
          </p:nvPr>
        </p:nvSpPr>
        <p:spPr/>
        <p:txBody>
          <a:bodyPr/>
          <a:lstStyle/>
          <a:p>
            <a:fld id="{D8C2E80E-A818-EA4B-839C-9030708D7285}" type="slidenum">
              <a:rPr lang="en-US" smtClean="0"/>
              <a:t>‹#›</a:t>
            </a:fld>
            <a:endParaRPr lang="en-US" dirty="0"/>
          </a:p>
        </p:txBody>
      </p:sp>
    </p:spTree>
    <p:extLst>
      <p:ext uri="{BB962C8B-B14F-4D97-AF65-F5344CB8AC3E}">
        <p14:creationId xmlns:p14="http://schemas.microsoft.com/office/powerpoint/2010/main" val="15247612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2167128" y="1225296"/>
            <a:ext cx="9281160" cy="3520440"/>
          </a:xfrm>
          <a:prstGeom prst="rect">
            <a:avLst/>
          </a:prstGeom>
        </p:spPr>
        <p:txBody>
          <a:bodyPr anchor="ctr">
            <a:normAutofit/>
          </a:bodyPr>
          <a:lstStyle>
            <a:lvl1pPr>
              <a:lnSpc>
                <a:spcPct val="80000"/>
              </a:lnSpc>
              <a:defRPr sz="8000" b="0"/>
            </a:lvl1pPr>
          </a:lstStyle>
          <a:p>
            <a:r>
              <a:rPr lang="en-US"/>
              <a:t>Click to edit Master title style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8593667" y="6272784"/>
            <a:ext cx="2644309" cy="365125"/>
          </a:xfrm>
        </p:spPr>
        <p:txBody>
          <a:bodyPr/>
          <a:lstStyle/>
          <a:p>
            <a:r>
              <a:rPr lang="en-US"/>
              <a:t>First Semester 2021-2022</a:t>
            </a:r>
            <a:endParaRPr lang="en-US" dirty="0"/>
          </a:p>
        </p:txBody>
      </p:sp>
      <p:sp>
        <p:nvSpPr>
          <p:cNvPr id="5" name="Footer Placeholder 4"/>
          <p:cNvSpPr>
            <a:spLocks noGrp="1"/>
          </p:cNvSpPr>
          <p:nvPr>
            <p:ph type="ftr" sz="quarter" idx="11"/>
          </p:nvPr>
        </p:nvSpPr>
        <p:spPr>
          <a:xfrm>
            <a:off x="2182708" y="6272784"/>
            <a:ext cx="6327648" cy="365125"/>
          </a:xfrm>
        </p:spPr>
        <p:txBody>
          <a:bodyPr/>
          <a:lstStyle/>
          <a:p>
            <a:r>
              <a:rPr lang="en-US" dirty="0"/>
              <a:t>Dr. Malak Abdullah</a:t>
            </a:r>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D8C2E80E-A818-EA4B-839C-9030708D7285}" type="slidenum">
              <a:rPr lang="en-US" smtClean="0"/>
              <a:t>‹#›</a:t>
            </a:fld>
            <a:endParaRPr lang="en-US" dirty="0"/>
          </a:p>
        </p:txBody>
      </p:sp>
    </p:spTree>
    <p:extLst>
      <p:ext uri="{BB962C8B-B14F-4D97-AF65-F5344CB8AC3E}">
        <p14:creationId xmlns:p14="http://schemas.microsoft.com/office/powerpoint/2010/main" val="34598668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00038" y="285750"/>
            <a:ext cx="11544299" cy="1328738"/>
          </a:xfrm>
          <a:prstGeom prst="rect">
            <a:avLst/>
          </a:prstGeom>
        </p:spPr>
        <p:txBody>
          <a:bodyPr/>
          <a:lstStyle/>
          <a:p>
            <a:r>
              <a:rPr lang="en-US"/>
              <a:t>Click to edit Master title style</a:t>
            </a:r>
            <a:endParaRPr lang="en-US" dirty="0"/>
          </a:p>
        </p:txBody>
      </p:sp>
      <p:sp>
        <p:nvSpPr>
          <p:cNvPr id="3" name="Content Placeholder 2"/>
          <p:cNvSpPr>
            <a:spLocks noGrp="1"/>
          </p:cNvSpPr>
          <p:nvPr>
            <p:ph sz="half" idx="1"/>
          </p:nvPr>
        </p:nvSpPr>
        <p:spPr>
          <a:xfrm>
            <a:off x="300038" y="1829372"/>
            <a:ext cx="5929311" cy="4342828"/>
          </a:xfrm>
        </p:spPr>
        <p:txBody>
          <a:bodyPr/>
          <a:lstStyle>
            <a:lvl1pP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364223" y="1829372"/>
            <a:ext cx="5480113" cy="4342828"/>
          </a:xfrm>
        </p:spPr>
        <p:txBody>
          <a:bodyPr/>
          <a:lstStyle>
            <a:lvl1pP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r>
              <a:rPr lang="en-US"/>
              <a:t>First Semester 2021-2022</a:t>
            </a:r>
            <a:endParaRPr lang="en-US" dirty="0"/>
          </a:p>
        </p:txBody>
      </p:sp>
      <p:sp>
        <p:nvSpPr>
          <p:cNvPr id="6" name="Footer Placeholder 5"/>
          <p:cNvSpPr>
            <a:spLocks noGrp="1"/>
          </p:cNvSpPr>
          <p:nvPr>
            <p:ph type="ftr" sz="quarter" idx="11"/>
          </p:nvPr>
        </p:nvSpPr>
        <p:spPr>
          <a:xfrm>
            <a:off x="300039" y="6272784"/>
            <a:ext cx="7115746" cy="365125"/>
          </a:xfrm>
        </p:spPr>
        <p:txBody>
          <a:bodyPr/>
          <a:lstStyle/>
          <a:p>
            <a:r>
              <a:rPr lang="en-US" dirty="0"/>
              <a:t>Dr. Malak Abdullah</a:t>
            </a:r>
          </a:p>
        </p:txBody>
      </p:sp>
      <p:sp>
        <p:nvSpPr>
          <p:cNvPr id="7" name="Slide Number Placeholder 6"/>
          <p:cNvSpPr>
            <a:spLocks noGrp="1"/>
          </p:cNvSpPr>
          <p:nvPr>
            <p:ph type="sldNum" sz="quarter" idx="12"/>
          </p:nvPr>
        </p:nvSpPr>
        <p:spPr/>
        <p:txBody>
          <a:bodyPr/>
          <a:lstStyle/>
          <a:p>
            <a:fld id="{D8C2E80E-A818-EA4B-839C-9030708D7285}" type="slidenum">
              <a:rPr lang="en-US" smtClean="0"/>
              <a:t>‹#›</a:t>
            </a:fld>
            <a:endParaRPr lang="en-US" dirty="0"/>
          </a:p>
        </p:txBody>
      </p:sp>
    </p:spTree>
    <p:extLst>
      <p:ext uri="{BB962C8B-B14F-4D97-AF65-F5344CB8AC3E}">
        <p14:creationId xmlns:p14="http://schemas.microsoft.com/office/powerpoint/2010/main" val="2779810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r>
              <a:rPr lang="en-US"/>
              <a:t>First Semester 2021-2022</a:t>
            </a:r>
            <a:endParaRPr lang="en-US" dirty="0"/>
          </a:p>
        </p:txBody>
      </p:sp>
      <p:sp>
        <p:nvSpPr>
          <p:cNvPr id="4" name="Footer Placeholder 3"/>
          <p:cNvSpPr>
            <a:spLocks noGrp="1"/>
          </p:cNvSpPr>
          <p:nvPr>
            <p:ph type="ftr" sz="quarter" idx="11"/>
          </p:nvPr>
        </p:nvSpPr>
        <p:spPr>
          <a:xfrm>
            <a:off x="271463" y="6272784"/>
            <a:ext cx="7144321" cy="365125"/>
          </a:xfrm>
        </p:spPr>
        <p:txBody>
          <a:bodyPr/>
          <a:lstStyle/>
          <a:p>
            <a:r>
              <a:rPr lang="en-US" dirty="0"/>
              <a:t>Dr. Malak Abdullah</a:t>
            </a:r>
          </a:p>
        </p:txBody>
      </p:sp>
      <p:sp>
        <p:nvSpPr>
          <p:cNvPr id="5" name="Slide Number Placeholder 4"/>
          <p:cNvSpPr>
            <a:spLocks noGrp="1"/>
          </p:cNvSpPr>
          <p:nvPr>
            <p:ph type="sldNum" sz="quarter" idx="12"/>
          </p:nvPr>
        </p:nvSpPr>
        <p:spPr/>
        <p:txBody>
          <a:bodyPr/>
          <a:lstStyle/>
          <a:p>
            <a:fld id="{D8C2E80E-A818-EA4B-839C-9030708D7285}" type="slidenum">
              <a:rPr lang="en-US" smtClean="0"/>
              <a:t>‹#›</a:t>
            </a:fld>
            <a:endParaRPr lang="en-US" dirty="0"/>
          </a:p>
        </p:txBody>
      </p:sp>
      <p:sp>
        <p:nvSpPr>
          <p:cNvPr id="6" name="Title 5"/>
          <p:cNvSpPr>
            <a:spLocks noGrp="1"/>
          </p:cNvSpPr>
          <p:nvPr>
            <p:ph type="title"/>
          </p:nvPr>
        </p:nvSpPr>
        <p:spPr>
          <a:xfrm>
            <a:off x="271463" y="200025"/>
            <a:ext cx="11572875" cy="1285875"/>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1199755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First Semester 2021-2022</a:t>
            </a:r>
            <a:endParaRPr lang="en-US" dirty="0"/>
          </a:p>
        </p:txBody>
      </p:sp>
      <p:sp>
        <p:nvSpPr>
          <p:cNvPr id="3" name="Footer Placeholder 2"/>
          <p:cNvSpPr>
            <a:spLocks noGrp="1"/>
          </p:cNvSpPr>
          <p:nvPr>
            <p:ph type="ftr" sz="quarter" idx="11"/>
          </p:nvPr>
        </p:nvSpPr>
        <p:spPr>
          <a:xfrm>
            <a:off x="214313" y="6272784"/>
            <a:ext cx="7201471" cy="365125"/>
          </a:xfrm>
        </p:spPr>
        <p:txBody>
          <a:bodyPr/>
          <a:lstStyle/>
          <a:p>
            <a:r>
              <a:rPr lang="en-US" dirty="0"/>
              <a:t>Dr. Malak Abdullah</a:t>
            </a:r>
          </a:p>
        </p:txBody>
      </p:sp>
      <p:sp>
        <p:nvSpPr>
          <p:cNvPr id="4" name="Slide Number Placeholder 3"/>
          <p:cNvSpPr>
            <a:spLocks noGrp="1"/>
          </p:cNvSpPr>
          <p:nvPr>
            <p:ph type="sldNum" sz="quarter" idx="12"/>
          </p:nvPr>
        </p:nvSpPr>
        <p:spPr/>
        <p:txBody>
          <a:bodyPr/>
          <a:lstStyle/>
          <a:p>
            <a:fld id="{D8C2E80E-A818-EA4B-839C-9030708D7285}" type="slidenum">
              <a:rPr lang="en-US" smtClean="0"/>
              <a:t>‹#›</a:t>
            </a:fld>
            <a:endParaRPr lang="en-US" dirty="0"/>
          </a:p>
        </p:txBody>
      </p:sp>
    </p:spTree>
    <p:extLst>
      <p:ext uri="{BB962C8B-B14F-4D97-AF65-F5344CB8AC3E}">
        <p14:creationId xmlns:p14="http://schemas.microsoft.com/office/powerpoint/2010/main" val="14868062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7658100" y="0"/>
            <a:ext cx="453389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7792212" y="371475"/>
            <a:ext cx="4158996" cy="1156957"/>
          </a:xfrm>
          <a:prstGeom prst="rect">
            <a:avLst/>
          </a:prstGeom>
        </p:spPr>
        <p:txBody>
          <a:bodyPr anchor="t">
            <a:normAutofit/>
          </a:bodyPr>
          <a:lstStyle>
            <a:lvl1pPr>
              <a:defRPr sz="3200" b="1"/>
            </a:lvl1pPr>
          </a:lstStyle>
          <a:p>
            <a:r>
              <a:rPr lang="en-US" dirty="0"/>
              <a:t>Click to edit Master title style</a:t>
            </a:r>
          </a:p>
        </p:txBody>
      </p:sp>
      <p:sp>
        <p:nvSpPr>
          <p:cNvPr id="3" name="Content Placeholder 2"/>
          <p:cNvSpPr>
            <a:spLocks noGrp="1"/>
          </p:cNvSpPr>
          <p:nvPr>
            <p:ph idx="1"/>
          </p:nvPr>
        </p:nvSpPr>
        <p:spPr>
          <a:xfrm>
            <a:off x="328613" y="371475"/>
            <a:ext cx="7221283" cy="5638116"/>
          </a:xfrm>
        </p:spPr>
        <p:txBody>
          <a:bodyPr anchor="t"/>
          <a:lstStyle>
            <a:lvl1pPr>
              <a:defRPr sz="2000"/>
            </a:lvl1pPr>
            <a:lvl2pPr>
              <a:defRPr sz="1800"/>
            </a:lvl2pPr>
            <a:lvl3pPr>
              <a:defRPr sz="1600"/>
            </a:lvl3pPr>
            <a:lvl4pPr>
              <a:defRPr sz="1600"/>
            </a:lvl4pPr>
            <a:lvl5pPr>
              <a:defRPr sz="16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792212" y="1743075"/>
            <a:ext cx="4158996" cy="4266516"/>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Edit Master text styles</a:t>
            </a:r>
          </a:p>
        </p:txBody>
      </p:sp>
      <p:sp>
        <p:nvSpPr>
          <p:cNvPr id="5" name="Date Placeholder 4"/>
          <p:cNvSpPr>
            <a:spLocks noGrp="1"/>
          </p:cNvSpPr>
          <p:nvPr>
            <p:ph type="dt" sz="half" idx="10"/>
          </p:nvPr>
        </p:nvSpPr>
        <p:spPr>
          <a:xfrm>
            <a:off x="8303740" y="6272784"/>
            <a:ext cx="2934236" cy="365125"/>
          </a:xfrm>
        </p:spPr>
        <p:txBody>
          <a:bodyPr/>
          <a:lstStyle/>
          <a:p>
            <a:r>
              <a:rPr lang="en-US"/>
              <a:t>First Semester 2021-2022</a:t>
            </a:r>
            <a:endParaRPr lang="en-US" dirty="0"/>
          </a:p>
        </p:txBody>
      </p:sp>
      <p:sp>
        <p:nvSpPr>
          <p:cNvPr id="6" name="Footer Placeholder 5"/>
          <p:cNvSpPr>
            <a:spLocks noGrp="1"/>
          </p:cNvSpPr>
          <p:nvPr>
            <p:ph type="ftr" sz="quarter" idx="11"/>
          </p:nvPr>
        </p:nvSpPr>
        <p:spPr>
          <a:xfrm>
            <a:off x="328613" y="6272784"/>
            <a:ext cx="7087171" cy="365125"/>
          </a:xfrm>
        </p:spPr>
        <p:txBody>
          <a:bodyPr/>
          <a:lstStyle/>
          <a:p>
            <a:r>
              <a:rPr lang="en-US" dirty="0"/>
              <a:t>Dr. Malak Abdullah</a:t>
            </a:r>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7" name="Slide Number Placeholder 6"/>
          <p:cNvSpPr>
            <a:spLocks noGrp="1"/>
          </p:cNvSpPr>
          <p:nvPr>
            <p:ph type="sldNum" sz="quarter" idx="12"/>
          </p:nvPr>
        </p:nvSpPr>
        <p:spPr/>
        <p:txBody>
          <a:bodyPr/>
          <a:lstStyle/>
          <a:p>
            <a:fld id="{D8C2E80E-A818-EA4B-839C-9030708D7285}" type="slidenum">
              <a:rPr lang="en-US" smtClean="0"/>
              <a:t>‹#›</a:t>
            </a:fld>
            <a:endParaRPr lang="en-US" dirty="0"/>
          </a:p>
        </p:txBody>
      </p:sp>
    </p:spTree>
    <p:extLst>
      <p:ext uri="{BB962C8B-B14F-4D97-AF65-F5344CB8AC3E}">
        <p14:creationId xmlns:p14="http://schemas.microsoft.com/office/powerpoint/2010/main" val="1858897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8549640" y="685800"/>
            <a:ext cx="3200400" cy="1737360"/>
          </a:xfrm>
          <a:prstGeom prst="rect">
            <a:avLst/>
          </a:prstGeom>
        </p:spPr>
        <p:txBody>
          <a:bodyPr anchor="b">
            <a:normAutofit/>
          </a:bodyPr>
          <a:lstStyle>
            <a:lvl1pPr>
              <a:defRPr sz="3200" b="1"/>
            </a:lvl1pPr>
          </a:lstStyle>
          <a:p>
            <a:r>
              <a:rPr lang="en-US"/>
              <a:t>Click to edit Master title style</a:t>
            </a:r>
            <a:endParaRPr lang="en-US" dirty="0"/>
          </a:p>
        </p:txBody>
      </p:sp>
      <p:sp>
        <p:nvSpPr>
          <p:cNvPr id="3" name="Picture Placeholder 2"/>
          <p:cNvSpPr>
            <a:spLocks noGrp="1"/>
          </p:cNvSpPr>
          <p:nvPr>
            <p:ph type="pic" idx="1"/>
          </p:nvPr>
        </p:nvSpPr>
        <p:spPr>
          <a:xfrm>
            <a:off x="0" y="0"/>
            <a:ext cx="8303740" cy="6858000"/>
          </a:xfrm>
          <a:solidFill>
            <a:schemeClr val="tx2">
              <a:lumMod val="20000"/>
              <a:lumOff val="80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r>
              <a:rPr lang="en-US"/>
              <a:t>First Semester 2021-2022</a:t>
            </a:r>
            <a:endParaRPr lang="en-US" dirty="0"/>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7" name="Slide Number Placeholder 6"/>
          <p:cNvSpPr>
            <a:spLocks noGrp="1"/>
          </p:cNvSpPr>
          <p:nvPr>
            <p:ph type="sldNum" sz="quarter" idx="12"/>
          </p:nvPr>
        </p:nvSpPr>
        <p:spPr/>
        <p:txBody>
          <a:bodyPr/>
          <a:lstStyle/>
          <a:p>
            <a:fld id="{D8C2E80E-A818-EA4B-839C-9030708D7285}" type="slidenum">
              <a:rPr lang="en-US" smtClean="0"/>
              <a:t>‹#›</a:t>
            </a:fld>
            <a:endParaRPr lang="en-US" dirty="0"/>
          </a:p>
        </p:txBody>
      </p:sp>
    </p:spTree>
    <p:extLst>
      <p:ext uri="{BB962C8B-B14F-4D97-AF65-F5344CB8AC3E}">
        <p14:creationId xmlns:p14="http://schemas.microsoft.com/office/powerpoint/2010/main" val="34078524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199" y="370332"/>
            <a:ext cx="11244263" cy="1358456"/>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a:t>First Semester 2021-2022</a:t>
            </a:r>
            <a:endParaRPr lang="en-US" dirty="0"/>
          </a:p>
        </p:txBody>
      </p:sp>
      <p:sp>
        <p:nvSpPr>
          <p:cNvPr id="5" name="Footer Placeholder 4"/>
          <p:cNvSpPr>
            <a:spLocks noGrp="1"/>
          </p:cNvSpPr>
          <p:nvPr>
            <p:ph type="ftr" sz="quarter" idx="11"/>
          </p:nvPr>
        </p:nvSpPr>
        <p:spPr/>
        <p:txBody>
          <a:bodyPr/>
          <a:lstStyle/>
          <a:p>
            <a:r>
              <a:rPr lang="en-US" dirty="0"/>
              <a:t>Dr. Malak Abdullah</a:t>
            </a:r>
          </a:p>
        </p:txBody>
      </p:sp>
      <p:sp>
        <p:nvSpPr>
          <p:cNvPr id="6" name="Slide Number Placeholder 5"/>
          <p:cNvSpPr>
            <a:spLocks noGrp="1"/>
          </p:cNvSpPr>
          <p:nvPr>
            <p:ph type="sldNum" sz="quarter" idx="12"/>
          </p:nvPr>
        </p:nvSpPr>
        <p:spPr/>
        <p:txBody>
          <a:bodyPr/>
          <a:lstStyle/>
          <a:p>
            <a:fld id="{D8C2E80E-A818-EA4B-839C-9030708D7285}" type="slidenum">
              <a:rPr lang="en-US" smtClean="0"/>
              <a:t>‹#›</a:t>
            </a:fld>
            <a:endParaRPr lang="en-US" dirty="0"/>
          </a:p>
        </p:txBody>
      </p:sp>
    </p:spTree>
    <p:extLst>
      <p:ext uri="{BB962C8B-B14F-4D97-AF65-F5344CB8AC3E}">
        <p14:creationId xmlns:p14="http://schemas.microsoft.com/office/powerpoint/2010/main" val="19833748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199" y="1928813"/>
            <a:ext cx="11244263" cy="4243387"/>
          </a:xfrm>
          <a:prstGeom prst="rect">
            <a:avLst/>
          </a:prstGeom>
        </p:spPr>
        <p:txBody>
          <a:bodyPr vert="horz" lIns="91440" tIns="45720" rIns="91440" bIns="45720" rtlCol="0">
            <a:normAutofit/>
          </a:bodyPr>
          <a:lstStyle/>
          <a:p>
            <a:pPr lvl="0"/>
            <a:r>
              <a:rPr lang="en-US" dirty="0"/>
              <a:t>Edit Master text styles</a:t>
            </a:r>
          </a:p>
          <a:p>
            <a:pPr lvl="1"/>
            <a:r>
              <a:rPr lang="en-US" dirty="0"/>
              <a:t> Second level</a:t>
            </a:r>
          </a:p>
          <a:p>
            <a:pPr lvl="2"/>
            <a:r>
              <a:rPr lang="en-US" dirty="0"/>
              <a:t> Third level</a:t>
            </a:r>
          </a:p>
          <a:p>
            <a:pPr lvl="3"/>
            <a:r>
              <a:rPr lang="en-US" dirty="0"/>
              <a:t> Fourth level</a:t>
            </a:r>
          </a:p>
          <a:p>
            <a:pPr lvl="4"/>
            <a:r>
              <a:rPr lang="en-US" dirty="0"/>
              <a:t> Fifth level</a:t>
            </a:r>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r>
              <a:rPr lang="en-US"/>
              <a:t>First Semester 2021-2022</a:t>
            </a:r>
            <a:endParaRPr lang="en-US" dirty="0"/>
          </a:p>
        </p:txBody>
      </p:sp>
      <p:sp>
        <p:nvSpPr>
          <p:cNvPr id="5" name="Footer Placeholder 4"/>
          <p:cNvSpPr>
            <a:spLocks noGrp="1"/>
          </p:cNvSpPr>
          <p:nvPr>
            <p:ph type="ftr" sz="quarter" idx="3"/>
          </p:nvPr>
        </p:nvSpPr>
        <p:spPr>
          <a:xfrm>
            <a:off x="457199" y="6272784"/>
            <a:ext cx="6958585" cy="365125"/>
          </a:xfrm>
          <a:prstGeom prst="rect">
            <a:avLst/>
          </a:prstGeom>
        </p:spPr>
        <p:txBody>
          <a:bodyPr vert="horz" lIns="91440" tIns="45720" rIns="91440" bIns="45720" rtlCol="0" anchor="ctr"/>
          <a:lstStyle>
            <a:lvl1pPr algn="l">
              <a:defRPr sz="1100">
                <a:solidFill>
                  <a:schemeClr val="tx2"/>
                </a:solidFill>
              </a:defRPr>
            </a:lvl1pPr>
          </a:lstStyle>
          <a:p>
            <a:r>
              <a:rPr lang="en-US" dirty="0"/>
              <a:t>Dr. Malak Abdullah</a:t>
            </a:r>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D8C2E80E-A818-EA4B-839C-9030708D7285}" type="slidenum">
              <a:rPr lang="en-US" smtClean="0"/>
              <a:t>‹#›</a:t>
            </a:fld>
            <a:endParaRPr lang="en-US" dirty="0"/>
          </a:p>
        </p:txBody>
      </p:sp>
      <p:sp>
        <p:nvSpPr>
          <p:cNvPr id="10" name="Title Placeholder 9">
            <a:extLst>
              <a:ext uri="{FF2B5EF4-FFF2-40B4-BE49-F238E27FC236}">
                <a16:creationId xmlns:a16="http://schemas.microsoft.com/office/drawing/2014/main" id="{C3C60654-A7F3-0340-9337-03849A670A4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Tree>
    <p:extLst>
      <p:ext uri="{BB962C8B-B14F-4D97-AF65-F5344CB8AC3E}">
        <p14:creationId xmlns:p14="http://schemas.microsoft.com/office/powerpoint/2010/main" val="2160913249"/>
      </p:ext>
    </p:extLst>
  </p:cSld>
  <p:clrMap bg1="lt1" tx1="dk1" bg2="lt2" tx2="dk2" accent1="accent1" accent2="accent2" accent3="accent3" accent4="accent4" accent5="accent5" accent6="accent6" hlink="hlink" folHlink="folHlink"/>
  <p:sldLayoutIdLst>
    <p:sldLayoutId id="2147483768" r:id="rId1"/>
    <p:sldLayoutId id="2147483769" r:id="rId2"/>
    <p:sldLayoutId id="2147483770" r:id="rId3"/>
    <p:sldLayoutId id="2147483771" r:id="rId4"/>
    <p:sldLayoutId id="2147483773" r:id="rId5"/>
    <p:sldLayoutId id="2147483774" r:id="rId6"/>
    <p:sldLayoutId id="2147483775" r:id="rId7"/>
    <p:sldLayoutId id="2147483776" r:id="rId8"/>
    <p:sldLayoutId id="2147483777" r:id="rId9"/>
    <p:sldLayoutId id="2147483778" r:id="rId10"/>
    <p:sldLayoutId id="2147483779" r:id="rId11"/>
  </p:sldLayoutIdLst>
  <p:hf hdr="0"/>
  <p:txStyles>
    <p:titleStyle>
      <a:lvl1pPr algn="l" defTabSz="914400" rtl="0" eaLnBrk="1" latinLnBrk="0" hangingPunct="1">
        <a:lnSpc>
          <a:spcPct val="90000"/>
        </a:lnSpc>
        <a:spcBef>
          <a:spcPct val="0"/>
        </a:spcBef>
        <a:buNone/>
        <a:defRPr sz="540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v"/>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v"/>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v"/>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v"/>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v"/>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5.xml"/><Relationship Id="rId1" Type="http://schemas.openxmlformats.org/officeDocument/2006/relationships/vmlDrawing" Target="../drawings/vmlDrawing8.vml"/><Relationship Id="rId4" Type="http://schemas.openxmlformats.org/officeDocument/2006/relationships/image" Target="../media/image12.emf"/></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19.emf"/><Relationship Id="rId3" Type="http://schemas.openxmlformats.org/officeDocument/2006/relationships/oleObject" Target="../embeddings/oleObject9.bin"/><Relationship Id="rId7" Type="http://schemas.openxmlformats.org/officeDocument/2006/relationships/oleObject" Target="../embeddings/oleObject11.bin"/><Relationship Id="rId12" Type="http://schemas.openxmlformats.org/officeDocument/2006/relationships/image" Target="../media/image21.emf"/><Relationship Id="rId2" Type="http://schemas.openxmlformats.org/officeDocument/2006/relationships/slideLayout" Target="../slideLayouts/slideLayout2.xml"/><Relationship Id="rId1" Type="http://schemas.openxmlformats.org/officeDocument/2006/relationships/vmlDrawing" Target="../drawings/vmlDrawing9.vml"/><Relationship Id="rId6" Type="http://schemas.openxmlformats.org/officeDocument/2006/relationships/image" Target="../media/image18.emf"/><Relationship Id="rId11" Type="http://schemas.openxmlformats.org/officeDocument/2006/relationships/oleObject" Target="../embeddings/oleObject13.bin"/><Relationship Id="rId5" Type="http://schemas.openxmlformats.org/officeDocument/2006/relationships/oleObject" Target="../embeddings/oleObject10.bin"/><Relationship Id="rId10" Type="http://schemas.openxmlformats.org/officeDocument/2006/relationships/image" Target="../media/image20.emf"/><Relationship Id="rId4" Type="http://schemas.openxmlformats.org/officeDocument/2006/relationships/image" Target="../media/image17.emf"/><Relationship Id="rId9" Type="http://schemas.openxmlformats.org/officeDocument/2006/relationships/oleObject" Target="../embeddings/oleObject12.bin"/></Relationships>
</file>

<file path=ppt/slides/_rels/slide16.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Layout" Target="../slideLayouts/slideLayout11.xml"/><Relationship Id="rId1" Type="http://schemas.openxmlformats.org/officeDocument/2006/relationships/vmlDrawing" Target="../drawings/vmlDrawing10.vml"/><Relationship Id="rId6" Type="http://schemas.openxmlformats.org/officeDocument/2006/relationships/image" Target="../media/image23.emf"/><Relationship Id="rId5" Type="http://schemas.openxmlformats.org/officeDocument/2006/relationships/oleObject" Target="../embeddings/oleObject15.bin"/><Relationship Id="rId4" Type="http://schemas.openxmlformats.org/officeDocument/2006/relationships/image" Target="../media/image22.emf"/></Relationships>
</file>

<file path=ppt/slides/_rels/slide17.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Layout" Target="../slideLayouts/slideLayout2.xml"/><Relationship Id="rId1" Type="http://schemas.openxmlformats.org/officeDocument/2006/relationships/vmlDrawing" Target="../drawings/vmlDrawing11.vml"/><Relationship Id="rId6" Type="http://schemas.openxmlformats.org/officeDocument/2006/relationships/image" Target="../media/image25.emf"/><Relationship Id="rId5" Type="http://schemas.openxmlformats.org/officeDocument/2006/relationships/oleObject" Target="../embeddings/oleObject17.bin"/><Relationship Id="rId4" Type="http://schemas.openxmlformats.org/officeDocument/2006/relationships/image" Target="../media/image24.emf"/></Relationships>
</file>

<file path=ppt/slides/_rels/slide18.xml.rels><?xml version="1.0" encoding="UTF-8" standalone="yes"?>
<Relationships xmlns="http://schemas.openxmlformats.org/package/2006/relationships"><Relationship Id="rId2" Type="http://schemas.openxmlformats.org/officeDocument/2006/relationships/image" Target="../media/image26.wmf"/><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22.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10" Type="http://schemas.openxmlformats.org/officeDocument/2006/relationships/image" Target="../media/image44.png"/><Relationship Id="rId4" Type="http://schemas.openxmlformats.org/officeDocument/2006/relationships/image" Target="../media/image38.png"/><Relationship Id="rId9" Type="http://schemas.openxmlformats.org/officeDocument/2006/relationships/image" Target="../media/image43.png"/></Relationships>
</file>

<file path=ppt/slides/_rels/slide2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2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2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5.xml"/><Relationship Id="rId1" Type="http://schemas.openxmlformats.org/officeDocument/2006/relationships/vmlDrawing" Target="../drawings/vmlDrawing1.vml"/><Relationship Id="rId4" Type="http://schemas.openxmlformats.org/officeDocument/2006/relationships/image" Target="../media/image6.emf"/></Relationships>
</file>

<file path=ppt/slides/_rels/slide30.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slideLayout" Target="../slideLayouts/slideLayout2.xml"/><Relationship Id="rId1" Type="http://schemas.openxmlformats.org/officeDocument/2006/relationships/vmlDrawing" Target="../drawings/vmlDrawing12.vml"/><Relationship Id="rId5" Type="http://schemas.openxmlformats.org/officeDocument/2006/relationships/image" Target="../media/image60.png"/><Relationship Id="rId4" Type="http://schemas.openxmlformats.org/officeDocument/2006/relationships/image" Target="../media/image59.emf"/></Relationships>
</file>

<file path=ppt/slides/_rels/slide3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slideLayout" Target="../slideLayouts/slideLayout2.xml"/><Relationship Id="rId1" Type="http://schemas.openxmlformats.org/officeDocument/2006/relationships/vmlDrawing" Target="../drawings/vmlDrawing13.vml"/><Relationship Id="rId5" Type="http://schemas.openxmlformats.org/officeDocument/2006/relationships/image" Target="../media/image66.emf"/><Relationship Id="rId4" Type="http://schemas.openxmlformats.org/officeDocument/2006/relationships/oleObject" Target="../embeddings/oleObject19.bin"/></Relationships>
</file>

<file path=ppt/slides/_rels/slide3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70.wmf"/><Relationship Id="rId2" Type="http://schemas.openxmlformats.org/officeDocument/2006/relationships/slideLayout" Target="../slideLayouts/slideLayout6.xml"/><Relationship Id="rId1" Type="http://schemas.openxmlformats.org/officeDocument/2006/relationships/vmlDrawing" Target="../drawings/vmlDrawing14.vml"/><Relationship Id="rId5" Type="http://schemas.openxmlformats.org/officeDocument/2006/relationships/image" Target="../media/image69.emf"/><Relationship Id="rId4" Type="http://schemas.openxmlformats.org/officeDocument/2006/relationships/oleObject" Target="../embeddings/oleObject20.bin"/></Relationships>
</file>

<file path=ppt/slides/_rels/slide4.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5.xml"/><Relationship Id="rId1" Type="http://schemas.openxmlformats.org/officeDocument/2006/relationships/vmlDrawing" Target="../drawings/vmlDrawing2.vml"/><Relationship Id="rId4" Type="http://schemas.openxmlformats.org/officeDocument/2006/relationships/image" Target="../media/image7.emf"/></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4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5.xml"/><Relationship Id="rId1" Type="http://schemas.openxmlformats.org/officeDocument/2006/relationships/vmlDrawing" Target="../drawings/vmlDrawing3.vml"/><Relationship Id="rId4" Type="http://schemas.openxmlformats.org/officeDocument/2006/relationships/image" Target="../media/image8.emf"/></Relationships>
</file>

<file path=ppt/slides/_rels/slide50.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hyperlink" Target="https://cs.stanford.edu/people/karpathy/svmjs/demo/" TargetMode="External"/><Relationship Id="rId2" Type="http://schemas.openxmlformats.org/officeDocument/2006/relationships/hyperlink" Target="http://vision.stanford.edu/teaching/cs231n-demos/linear-classify/" TargetMode="Externa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8" Type="http://schemas.openxmlformats.org/officeDocument/2006/relationships/oleObject" Target="../embeddings/oleObject23.bin"/><Relationship Id="rId13" Type="http://schemas.openxmlformats.org/officeDocument/2006/relationships/image" Target="../media/image90.emf"/><Relationship Id="rId3" Type="http://schemas.openxmlformats.org/officeDocument/2006/relationships/notesSlide" Target="../notesSlides/notesSlide2.xml"/><Relationship Id="rId7" Type="http://schemas.openxmlformats.org/officeDocument/2006/relationships/image" Target="../media/image87.emf"/><Relationship Id="rId12" Type="http://schemas.openxmlformats.org/officeDocument/2006/relationships/oleObject" Target="../embeddings/oleObject25.bin"/><Relationship Id="rId17" Type="http://schemas.openxmlformats.org/officeDocument/2006/relationships/image" Target="../media/image92.emf"/><Relationship Id="rId2" Type="http://schemas.openxmlformats.org/officeDocument/2006/relationships/slideLayout" Target="../slideLayouts/slideLayout2.xml"/><Relationship Id="rId16" Type="http://schemas.openxmlformats.org/officeDocument/2006/relationships/oleObject" Target="../embeddings/oleObject27.bin"/><Relationship Id="rId1" Type="http://schemas.openxmlformats.org/officeDocument/2006/relationships/vmlDrawing" Target="../drawings/vmlDrawing15.vml"/><Relationship Id="rId6" Type="http://schemas.openxmlformats.org/officeDocument/2006/relationships/oleObject" Target="../embeddings/oleObject22.bin"/><Relationship Id="rId11" Type="http://schemas.openxmlformats.org/officeDocument/2006/relationships/image" Target="../media/image89.emf"/><Relationship Id="rId5" Type="http://schemas.openxmlformats.org/officeDocument/2006/relationships/image" Target="../media/image86.emf"/><Relationship Id="rId15" Type="http://schemas.openxmlformats.org/officeDocument/2006/relationships/image" Target="../media/image91.emf"/><Relationship Id="rId10" Type="http://schemas.openxmlformats.org/officeDocument/2006/relationships/oleObject" Target="../embeddings/oleObject24.bin"/><Relationship Id="rId4" Type="http://schemas.openxmlformats.org/officeDocument/2006/relationships/oleObject" Target="../embeddings/oleObject21.bin"/><Relationship Id="rId9" Type="http://schemas.openxmlformats.org/officeDocument/2006/relationships/image" Target="../media/image88.emf"/><Relationship Id="rId14" Type="http://schemas.openxmlformats.org/officeDocument/2006/relationships/oleObject" Target="../embeddings/oleObject26.bin"/></Relationships>
</file>

<file path=ppt/slides/_rels/slide56.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5.xml"/><Relationship Id="rId1" Type="http://schemas.openxmlformats.org/officeDocument/2006/relationships/vmlDrawing" Target="../drawings/vmlDrawing4.vml"/><Relationship Id="rId4" Type="http://schemas.openxmlformats.org/officeDocument/2006/relationships/image" Target="../media/image8.emf"/></Relationships>
</file>

<file path=ppt/slides/_rels/slide60.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hyperlink" Target="https://en.wikipedia.org/wiki/Normal_distribution" TargetMode="External"/><Relationship Id="rId2" Type="http://schemas.openxmlformats.org/officeDocument/2006/relationships/hyperlink" Target="http://scikit-learn.org/stable/modules/naive_bayes.html" TargetMode="External"/><Relationship Id="rId1" Type="http://schemas.openxmlformats.org/officeDocument/2006/relationships/slideLayout" Target="../slideLayouts/slideLayout2.xml"/><Relationship Id="rId4" Type="http://schemas.openxmlformats.org/officeDocument/2006/relationships/hyperlink" Target="https://blog.sicara.com/naive-bayes-classifier-sklearn-python-example-tips-42d100429e44" TargetMode="External"/></Relationships>
</file>

<file path=ppt/slides/_rels/slide68.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5.xml"/><Relationship Id="rId1" Type="http://schemas.openxmlformats.org/officeDocument/2006/relationships/vmlDrawing" Target="../drawings/vmlDrawing5.vml"/><Relationship Id="rId4" Type="http://schemas.openxmlformats.org/officeDocument/2006/relationships/image" Target="../media/image9.emf"/></Relationships>
</file>

<file path=ppt/slides/_rels/slide8.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5.xml"/><Relationship Id="rId1" Type="http://schemas.openxmlformats.org/officeDocument/2006/relationships/vmlDrawing" Target="../drawings/vmlDrawing6.vml"/><Relationship Id="rId4" Type="http://schemas.openxmlformats.org/officeDocument/2006/relationships/image" Target="../media/image10.emf"/></Relationships>
</file>

<file path=ppt/slides/_rels/slide9.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5.xml"/><Relationship Id="rId1" Type="http://schemas.openxmlformats.org/officeDocument/2006/relationships/vmlDrawing" Target="../drawings/vmlDrawing7.vml"/><Relationship Id="rId4" Type="http://schemas.openxmlformats.org/officeDocument/2006/relationships/image" Target="../media/image11.emf"/></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396613-A60B-F84D-81C0-B833A24DCB2E}"/>
              </a:ext>
            </a:extLst>
          </p:cNvPr>
          <p:cNvSpPr>
            <a:spLocks noGrp="1"/>
          </p:cNvSpPr>
          <p:nvPr>
            <p:ph type="ctrTitle"/>
          </p:nvPr>
        </p:nvSpPr>
        <p:spPr>
          <a:xfrm>
            <a:off x="1524000" y="1376362"/>
            <a:ext cx="9144000" cy="2603274"/>
          </a:xfrm>
        </p:spPr>
        <p:txBody>
          <a:bodyPr>
            <a:normAutofit/>
          </a:bodyPr>
          <a:lstStyle/>
          <a:p>
            <a:r>
              <a:rPr lang="en-US" sz="5400" dirty="0"/>
              <a:t>Machine Learning</a:t>
            </a:r>
            <a:br>
              <a:rPr lang="en-US" sz="5400" dirty="0"/>
            </a:br>
            <a:r>
              <a:rPr lang="en-US" sz="3200" dirty="0"/>
              <a:t>SVM </a:t>
            </a:r>
            <a:r>
              <a:rPr lang="en-US" sz="3200"/>
              <a:t>and NB</a:t>
            </a:r>
            <a:endParaRPr lang="en-US" sz="3200" dirty="0"/>
          </a:p>
        </p:txBody>
      </p:sp>
      <p:sp>
        <p:nvSpPr>
          <p:cNvPr id="3" name="Subtitle 2">
            <a:extLst>
              <a:ext uri="{FF2B5EF4-FFF2-40B4-BE49-F238E27FC236}">
                <a16:creationId xmlns:a16="http://schemas.microsoft.com/office/drawing/2014/main" id="{63A7EAB4-3CB7-F64A-87A8-6ADB313E903C}"/>
              </a:ext>
            </a:extLst>
          </p:cNvPr>
          <p:cNvSpPr>
            <a:spLocks noGrp="1"/>
          </p:cNvSpPr>
          <p:nvPr>
            <p:ph type="subTitle" idx="1"/>
          </p:nvPr>
        </p:nvSpPr>
        <p:spPr>
          <a:xfrm>
            <a:off x="1524000" y="4718163"/>
            <a:ext cx="9144000" cy="1393711"/>
          </a:xfrm>
        </p:spPr>
        <p:txBody>
          <a:bodyPr>
            <a:normAutofit/>
          </a:bodyPr>
          <a:lstStyle/>
          <a:p>
            <a:pPr algn="ctr"/>
            <a:r>
              <a:rPr lang="en-US" dirty="0"/>
              <a:t>Dr. Malak Abdullah</a:t>
            </a:r>
          </a:p>
          <a:p>
            <a:pPr algn="ctr"/>
            <a:r>
              <a:rPr lang="en-US" dirty="0"/>
              <a:t>Computer Science Department</a:t>
            </a:r>
          </a:p>
          <a:p>
            <a:pPr algn="ctr"/>
            <a:r>
              <a:rPr lang="en-US" dirty="0"/>
              <a:t>Jordan University of Science and Technology</a:t>
            </a:r>
          </a:p>
        </p:txBody>
      </p:sp>
    </p:spTree>
    <p:extLst>
      <p:ext uri="{BB962C8B-B14F-4D97-AF65-F5344CB8AC3E}">
        <p14:creationId xmlns:p14="http://schemas.microsoft.com/office/powerpoint/2010/main" val="9031091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Rectangle 2"/>
          <p:cNvSpPr>
            <a:spLocks noGrp="1" noChangeArrowheads="1"/>
          </p:cNvSpPr>
          <p:nvPr>
            <p:ph type="title"/>
          </p:nvPr>
        </p:nvSpPr>
        <p:spPr/>
        <p:txBody>
          <a:bodyPr/>
          <a:lstStyle/>
          <a:p>
            <a:r>
              <a:rPr lang="en-US" dirty="0"/>
              <a:t>Noisy data</a:t>
            </a:r>
          </a:p>
        </p:txBody>
      </p:sp>
      <p:sp>
        <p:nvSpPr>
          <p:cNvPr id="26628" name="Rectangle 3"/>
          <p:cNvSpPr>
            <a:spLocks noGrp="1" noChangeArrowheads="1"/>
          </p:cNvSpPr>
          <p:nvPr>
            <p:ph type="body" sz="half" idx="4294967295"/>
          </p:nvPr>
        </p:nvSpPr>
        <p:spPr>
          <a:xfrm>
            <a:off x="1752600" y="5715000"/>
            <a:ext cx="8839200" cy="609600"/>
          </a:xfrm>
        </p:spPr>
        <p:txBody>
          <a:bodyPr>
            <a:normAutofit lnSpcReduction="10000"/>
          </a:bodyPr>
          <a:lstStyle/>
          <a:p>
            <a:pPr algn="ctr">
              <a:lnSpc>
                <a:spcPct val="90000"/>
              </a:lnSpc>
              <a:buNone/>
            </a:pPr>
            <a:r>
              <a:rPr lang="en-US" dirty="0" err="1"/>
              <a:t>Hyperplane</a:t>
            </a:r>
            <a:r>
              <a:rPr lang="en-US" dirty="0"/>
              <a:t> that </a:t>
            </a:r>
            <a:r>
              <a:rPr lang="en-US" dirty="0">
                <a:solidFill>
                  <a:srgbClr val="FF0000"/>
                </a:solidFill>
              </a:rPr>
              <a:t>maximizes</a:t>
            </a:r>
            <a:r>
              <a:rPr lang="en-US" dirty="0"/>
              <a:t> the </a:t>
            </a:r>
            <a:r>
              <a:rPr lang="en-US" dirty="0">
                <a:solidFill>
                  <a:srgbClr val="FF0000"/>
                </a:solidFill>
              </a:rPr>
              <a:t>margin</a:t>
            </a:r>
            <a:r>
              <a:rPr lang="en-US" dirty="0"/>
              <a:t> will have better generalization</a:t>
            </a:r>
            <a:br>
              <a:rPr lang="en-US" dirty="0"/>
            </a:br>
            <a:r>
              <a:rPr lang="en-US" dirty="0"/>
              <a:t>=&gt; B1 is better than B2</a:t>
            </a:r>
          </a:p>
        </p:txBody>
      </p:sp>
      <p:graphicFrame>
        <p:nvGraphicFramePr>
          <p:cNvPr id="26626" name="Object 4"/>
          <p:cNvGraphicFramePr>
            <a:graphicFrameLocks noGrp="1" noChangeAspect="1"/>
          </p:cNvGraphicFramePr>
          <p:nvPr>
            <p:ph sz="half" idx="4294967295"/>
          </p:nvPr>
        </p:nvGraphicFramePr>
        <p:xfrm>
          <a:off x="2381250" y="1057275"/>
          <a:ext cx="6305550" cy="4876800"/>
        </p:xfrm>
        <a:graphic>
          <a:graphicData uri="http://schemas.openxmlformats.org/presentationml/2006/ole">
            <mc:AlternateContent xmlns:mc="http://schemas.openxmlformats.org/markup-compatibility/2006">
              <mc:Choice xmlns:v="urn:schemas-microsoft-com:vml" Requires="v">
                <p:oleObj spid="_x0000_s8239" name="Visio" r:id="rId3" imgW="9963043" imgH="7704847" progId="Visio.Drawing.11">
                  <p:embed/>
                </p:oleObj>
              </mc:Choice>
              <mc:Fallback>
                <p:oleObj name="Visio" r:id="rId3" imgW="9963043" imgH="7704847" progId="Visio.Drawing.11">
                  <p:embed/>
                  <p:pic>
                    <p:nvPicPr>
                      <p:cNvPr id="26626"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81250" y="1057275"/>
                        <a:ext cx="6305550" cy="487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Date Placeholder 1">
            <a:extLst>
              <a:ext uri="{FF2B5EF4-FFF2-40B4-BE49-F238E27FC236}">
                <a16:creationId xmlns:a16="http://schemas.microsoft.com/office/drawing/2014/main" id="{6E9025F6-06F5-0541-AD2E-59BDD0A27568}"/>
              </a:ext>
            </a:extLst>
          </p:cNvPr>
          <p:cNvSpPr>
            <a:spLocks noGrp="1"/>
          </p:cNvSpPr>
          <p:nvPr>
            <p:ph type="dt" sz="half" idx="10"/>
          </p:nvPr>
        </p:nvSpPr>
        <p:spPr/>
        <p:txBody>
          <a:bodyPr/>
          <a:lstStyle/>
          <a:p>
            <a:r>
              <a:rPr lang="en-US"/>
              <a:t>First Semester 2021-2022</a:t>
            </a:r>
            <a:endParaRPr lang="en-US" dirty="0"/>
          </a:p>
        </p:txBody>
      </p:sp>
      <p:sp>
        <p:nvSpPr>
          <p:cNvPr id="3" name="Footer Placeholder 2">
            <a:extLst>
              <a:ext uri="{FF2B5EF4-FFF2-40B4-BE49-F238E27FC236}">
                <a16:creationId xmlns:a16="http://schemas.microsoft.com/office/drawing/2014/main" id="{C45CBE5E-6328-6C49-955C-A3D9A824901B}"/>
              </a:ext>
            </a:extLst>
          </p:cNvPr>
          <p:cNvSpPr>
            <a:spLocks noGrp="1"/>
          </p:cNvSpPr>
          <p:nvPr>
            <p:ph type="ftr" sz="quarter" idx="11"/>
          </p:nvPr>
        </p:nvSpPr>
        <p:spPr/>
        <p:txBody>
          <a:bodyPr/>
          <a:lstStyle/>
          <a:p>
            <a:r>
              <a:rPr lang="en-US"/>
              <a:t>Dr. Malak Abdullah</a:t>
            </a:r>
            <a:endParaRPr lang="en-US" dirty="0"/>
          </a:p>
        </p:txBody>
      </p:sp>
      <p:sp>
        <p:nvSpPr>
          <p:cNvPr id="4" name="Slide Number Placeholder 3">
            <a:extLst>
              <a:ext uri="{FF2B5EF4-FFF2-40B4-BE49-F238E27FC236}">
                <a16:creationId xmlns:a16="http://schemas.microsoft.com/office/drawing/2014/main" id="{791D6B2C-2861-3D48-86C0-716206CBC3B0}"/>
              </a:ext>
            </a:extLst>
          </p:cNvPr>
          <p:cNvSpPr>
            <a:spLocks noGrp="1"/>
          </p:cNvSpPr>
          <p:nvPr>
            <p:ph type="sldNum" sz="quarter" idx="12"/>
          </p:nvPr>
        </p:nvSpPr>
        <p:spPr/>
        <p:txBody>
          <a:bodyPr/>
          <a:lstStyle/>
          <a:p>
            <a:fld id="{D8C2E80E-A818-EA4B-839C-9030708D7285}" type="slidenum">
              <a:rPr lang="en-US" smtClean="0"/>
              <a:t>10</a:t>
            </a:fld>
            <a:endParaRPr lang="en-US" dirty="0"/>
          </a:p>
        </p:txBody>
      </p:sp>
      <p:sp>
        <p:nvSpPr>
          <p:cNvPr id="5" name="Rectangle 4">
            <a:extLst>
              <a:ext uri="{FF2B5EF4-FFF2-40B4-BE49-F238E27FC236}">
                <a16:creationId xmlns:a16="http://schemas.microsoft.com/office/drawing/2014/main" id="{0DD638ED-3618-1F46-A812-AD7E5B38A790}"/>
              </a:ext>
            </a:extLst>
          </p:cNvPr>
          <p:cNvSpPr/>
          <p:nvPr/>
        </p:nvSpPr>
        <p:spPr>
          <a:xfrm>
            <a:off x="24912" y="2406324"/>
            <a:ext cx="3223846" cy="3139321"/>
          </a:xfrm>
          <a:prstGeom prst="rect">
            <a:avLst/>
          </a:prstGeom>
        </p:spPr>
        <p:txBody>
          <a:bodyPr wrap="square">
            <a:spAutoFit/>
          </a:bodyPr>
          <a:lstStyle/>
          <a:p>
            <a:pPr algn="just"/>
            <a:r>
              <a:rPr lang="en-US" dirty="0">
                <a:solidFill>
                  <a:srgbClr val="292929"/>
                </a:solidFill>
                <a:latin typeface="charter" panose="02040503050506020203" pitchFamily="18" charset="0"/>
              </a:rPr>
              <a:t>This is the </a:t>
            </a:r>
            <a:r>
              <a:rPr lang="en-US" dirty="0">
                <a:solidFill>
                  <a:srgbClr val="FF0000"/>
                </a:solidFill>
                <a:latin typeface="charter" panose="02040503050506020203" pitchFamily="18" charset="0"/>
              </a:rPr>
              <a:t>Maximum Margin Classifier</a:t>
            </a:r>
            <a:r>
              <a:rPr lang="en-US" dirty="0">
                <a:solidFill>
                  <a:srgbClr val="292929"/>
                </a:solidFill>
                <a:latin typeface="charter" panose="02040503050506020203" pitchFamily="18" charset="0"/>
              </a:rPr>
              <a:t>. It maximizes the margin of the hyperplane. This is the best hyperplane because it reduces the generalization error the most. If we add new data, the Maximum Margin Classifier is the best hyperplane to correctly classify the new data. </a:t>
            </a:r>
            <a:endParaRPr lang="en-US" dirty="0"/>
          </a:p>
        </p:txBody>
      </p:sp>
      <p:sp>
        <p:nvSpPr>
          <p:cNvPr id="6" name="Rectangle 5">
            <a:extLst>
              <a:ext uri="{FF2B5EF4-FFF2-40B4-BE49-F238E27FC236}">
                <a16:creationId xmlns:a16="http://schemas.microsoft.com/office/drawing/2014/main" id="{7C4A25C2-ED45-6C49-975C-946B40AE7A1D}"/>
              </a:ext>
            </a:extLst>
          </p:cNvPr>
          <p:cNvSpPr/>
          <p:nvPr/>
        </p:nvSpPr>
        <p:spPr>
          <a:xfrm>
            <a:off x="8727362" y="889522"/>
            <a:ext cx="3223846" cy="2308324"/>
          </a:xfrm>
          <a:prstGeom prst="rect">
            <a:avLst/>
          </a:prstGeom>
        </p:spPr>
        <p:txBody>
          <a:bodyPr wrap="square">
            <a:spAutoFit/>
          </a:bodyPr>
          <a:lstStyle/>
          <a:p>
            <a:r>
              <a:rPr lang="en-US" dirty="0">
                <a:solidFill>
                  <a:srgbClr val="292929"/>
                </a:solidFill>
                <a:latin typeface="charter" panose="02040503050506020203" pitchFamily="18" charset="0"/>
              </a:rPr>
              <a:t>The Maximum Margin Classifier is our first SVM. But this SVM requires the two classes to be completely linearly separated. This isn’t always the case so in 1993 </a:t>
            </a:r>
            <a:r>
              <a:rPr lang="en-US" dirty="0" err="1">
                <a:solidFill>
                  <a:srgbClr val="292929"/>
                </a:solidFill>
                <a:latin typeface="charter" panose="02040503050506020203" pitchFamily="18" charset="0"/>
              </a:rPr>
              <a:t>Vapnik</a:t>
            </a:r>
            <a:r>
              <a:rPr lang="en-US" dirty="0">
                <a:solidFill>
                  <a:srgbClr val="292929"/>
                </a:solidFill>
                <a:latin typeface="charter" panose="02040503050506020203" pitchFamily="18" charset="0"/>
              </a:rPr>
              <a:t> developed another one of his machines.</a:t>
            </a:r>
            <a:endParaRPr lang="en-US" dirty="0"/>
          </a:p>
        </p:txBody>
      </p:sp>
    </p:spTree>
    <p:extLst>
      <p:ext uri="{BB962C8B-B14F-4D97-AF65-F5344CB8AC3E}">
        <p14:creationId xmlns:p14="http://schemas.microsoft.com/office/powerpoint/2010/main" val="34087731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F0BC91-41DD-F54A-8AC0-808FDFD9B0CC}"/>
              </a:ext>
            </a:extLst>
          </p:cNvPr>
          <p:cNvSpPr>
            <a:spLocks noGrp="1"/>
          </p:cNvSpPr>
          <p:nvPr>
            <p:ph type="title"/>
          </p:nvPr>
        </p:nvSpPr>
        <p:spPr/>
        <p:txBody>
          <a:bodyPr/>
          <a:lstStyle/>
          <a:p>
            <a:endParaRPr lang="en-US"/>
          </a:p>
        </p:txBody>
      </p:sp>
      <p:pic>
        <p:nvPicPr>
          <p:cNvPr id="7" name="Content Placeholder 6">
            <a:extLst>
              <a:ext uri="{FF2B5EF4-FFF2-40B4-BE49-F238E27FC236}">
                <a16:creationId xmlns:a16="http://schemas.microsoft.com/office/drawing/2014/main" id="{E60F6429-FBB5-4548-B484-397B2D84D7CD}"/>
              </a:ext>
            </a:extLst>
          </p:cNvPr>
          <p:cNvPicPr>
            <a:picLocks noGrp="1" noChangeAspect="1"/>
          </p:cNvPicPr>
          <p:nvPr>
            <p:ph idx="1"/>
          </p:nvPr>
        </p:nvPicPr>
        <p:blipFill rotWithShape="1">
          <a:blip r:embed="rId2"/>
          <a:srcRect r="7861" b="3054"/>
          <a:stretch/>
        </p:blipFill>
        <p:spPr>
          <a:xfrm>
            <a:off x="146847" y="14859"/>
            <a:ext cx="8161460" cy="6440487"/>
          </a:xfrm>
        </p:spPr>
      </p:pic>
      <p:sp>
        <p:nvSpPr>
          <p:cNvPr id="4" name="Date Placeholder 3">
            <a:extLst>
              <a:ext uri="{FF2B5EF4-FFF2-40B4-BE49-F238E27FC236}">
                <a16:creationId xmlns:a16="http://schemas.microsoft.com/office/drawing/2014/main" id="{5788C3CF-5AE2-9745-8EE4-067BCBAA7A40}"/>
              </a:ext>
            </a:extLst>
          </p:cNvPr>
          <p:cNvSpPr>
            <a:spLocks noGrp="1"/>
          </p:cNvSpPr>
          <p:nvPr>
            <p:ph type="dt" sz="half" idx="10"/>
          </p:nvPr>
        </p:nvSpPr>
        <p:spPr/>
        <p:txBody>
          <a:bodyPr/>
          <a:lstStyle/>
          <a:p>
            <a:r>
              <a:rPr lang="en-US"/>
              <a:t>First Semester 2021-2022</a:t>
            </a:r>
            <a:endParaRPr lang="en-US" dirty="0"/>
          </a:p>
        </p:txBody>
      </p:sp>
      <p:sp>
        <p:nvSpPr>
          <p:cNvPr id="5" name="Slide Number Placeholder 4">
            <a:extLst>
              <a:ext uri="{FF2B5EF4-FFF2-40B4-BE49-F238E27FC236}">
                <a16:creationId xmlns:a16="http://schemas.microsoft.com/office/drawing/2014/main" id="{F91ED52E-02F3-104A-92B8-2CFDBEDBF8C2}"/>
              </a:ext>
            </a:extLst>
          </p:cNvPr>
          <p:cNvSpPr>
            <a:spLocks noGrp="1"/>
          </p:cNvSpPr>
          <p:nvPr>
            <p:ph type="sldNum" sz="quarter" idx="12"/>
          </p:nvPr>
        </p:nvSpPr>
        <p:spPr/>
        <p:txBody>
          <a:bodyPr/>
          <a:lstStyle/>
          <a:p>
            <a:fld id="{D8C2E80E-A818-EA4B-839C-9030708D7285}" type="slidenum">
              <a:rPr lang="en-US" smtClean="0"/>
              <a:t>11</a:t>
            </a:fld>
            <a:endParaRPr lang="en-US" dirty="0"/>
          </a:p>
        </p:txBody>
      </p:sp>
      <p:sp>
        <p:nvSpPr>
          <p:cNvPr id="3" name="Footer Placeholder 2">
            <a:extLst>
              <a:ext uri="{FF2B5EF4-FFF2-40B4-BE49-F238E27FC236}">
                <a16:creationId xmlns:a16="http://schemas.microsoft.com/office/drawing/2014/main" id="{139A81C0-4A36-2C4F-9AEE-8F08DBB86B4C}"/>
              </a:ext>
            </a:extLst>
          </p:cNvPr>
          <p:cNvSpPr>
            <a:spLocks noGrp="1"/>
          </p:cNvSpPr>
          <p:nvPr>
            <p:ph type="ftr" sz="quarter" idx="11"/>
          </p:nvPr>
        </p:nvSpPr>
        <p:spPr/>
        <p:txBody>
          <a:bodyPr/>
          <a:lstStyle/>
          <a:p>
            <a:r>
              <a:rPr lang="en-US"/>
              <a:t>Dr. Malak Abdullah</a:t>
            </a:r>
            <a:endParaRPr lang="en-US" dirty="0"/>
          </a:p>
        </p:txBody>
      </p:sp>
      <p:pic>
        <p:nvPicPr>
          <p:cNvPr id="6" name="Picture 5">
            <a:extLst>
              <a:ext uri="{FF2B5EF4-FFF2-40B4-BE49-F238E27FC236}">
                <a16:creationId xmlns:a16="http://schemas.microsoft.com/office/drawing/2014/main" id="{8EEA52E1-BAC1-6C4B-9A34-105A372BB14E}"/>
              </a:ext>
            </a:extLst>
          </p:cNvPr>
          <p:cNvPicPr>
            <a:picLocks noChangeAspect="1"/>
          </p:cNvPicPr>
          <p:nvPr/>
        </p:nvPicPr>
        <p:blipFill>
          <a:blip r:embed="rId3"/>
          <a:stretch>
            <a:fillRect/>
          </a:stretch>
        </p:blipFill>
        <p:spPr>
          <a:xfrm>
            <a:off x="8075808" y="3365278"/>
            <a:ext cx="4013602" cy="2120900"/>
          </a:xfrm>
          <a:prstGeom prst="rect">
            <a:avLst/>
          </a:prstGeom>
        </p:spPr>
      </p:pic>
    </p:spTree>
    <p:extLst>
      <p:ext uri="{BB962C8B-B14F-4D97-AF65-F5344CB8AC3E}">
        <p14:creationId xmlns:p14="http://schemas.microsoft.com/office/powerpoint/2010/main" val="12134861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9517A7-DF01-6244-9CFD-3DA464D99855}"/>
              </a:ext>
            </a:extLst>
          </p:cNvPr>
          <p:cNvSpPr>
            <a:spLocks noGrp="1"/>
          </p:cNvSpPr>
          <p:nvPr>
            <p:ph type="title"/>
          </p:nvPr>
        </p:nvSpPr>
        <p:spPr/>
        <p:txBody>
          <a:bodyPr/>
          <a:lstStyle/>
          <a:p>
            <a:r>
              <a:rPr lang="en-US" dirty="0"/>
              <a:t>The core idea of SVM</a:t>
            </a:r>
          </a:p>
        </p:txBody>
      </p:sp>
      <p:sp>
        <p:nvSpPr>
          <p:cNvPr id="3" name="Content Placeholder 2">
            <a:extLst>
              <a:ext uri="{FF2B5EF4-FFF2-40B4-BE49-F238E27FC236}">
                <a16:creationId xmlns:a16="http://schemas.microsoft.com/office/drawing/2014/main" id="{D9C653DD-FDAE-1B4D-9135-A88011D1D5C1}"/>
              </a:ext>
            </a:extLst>
          </p:cNvPr>
          <p:cNvSpPr>
            <a:spLocks noGrp="1"/>
          </p:cNvSpPr>
          <p:nvPr>
            <p:ph idx="1"/>
          </p:nvPr>
        </p:nvSpPr>
        <p:spPr>
          <a:xfrm>
            <a:off x="314325" y="1743075"/>
            <a:ext cx="5639236" cy="4529709"/>
          </a:xfrm>
        </p:spPr>
        <p:txBody>
          <a:bodyPr/>
          <a:lstStyle/>
          <a:p>
            <a:r>
              <a:rPr lang="en-US" dirty="0"/>
              <a:t>SVM constructs a hyperplane in multidimensional space to separate different classes. </a:t>
            </a:r>
          </a:p>
          <a:p>
            <a:r>
              <a:rPr lang="en-US" dirty="0"/>
              <a:t>SVM generates optimal hyperplane in an iterative manner, which is used to minimize an error. </a:t>
            </a:r>
          </a:p>
          <a:p>
            <a:r>
              <a:rPr lang="en-US" dirty="0"/>
              <a:t>The core idea of SVM is to find a maximum marginal hyperplane(MMH) that best divides the dataset into classes.</a:t>
            </a:r>
          </a:p>
        </p:txBody>
      </p:sp>
      <p:sp>
        <p:nvSpPr>
          <p:cNvPr id="4" name="Date Placeholder 3">
            <a:extLst>
              <a:ext uri="{FF2B5EF4-FFF2-40B4-BE49-F238E27FC236}">
                <a16:creationId xmlns:a16="http://schemas.microsoft.com/office/drawing/2014/main" id="{89FEC30C-F1E3-574D-8693-AF596FF7B156}"/>
              </a:ext>
            </a:extLst>
          </p:cNvPr>
          <p:cNvSpPr>
            <a:spLocks noGrp="1"/>
          </p:cNvSpPr>
          <p:nvPr>
            <p:ph type="dt" sz="half" idx="10"/>
          </p:nvPr>
        </p:nvSpPr>
        <p:spPr/>
        <p:txBody>
          <a:bodyPr/>
          <a:lstStyle/>
          <a:p>
            <a:r>
              <a:rPr lang="en-US"/>
              <a:t>First Semester 2021-2022</a:t>
            </a:r>
            <a:endParaRPr lang="en-US" dirty="0"/>
          </a:p>
        </p:txBody>
      </p:sp>
      <p:sp>
        <p:nvSpPr>
          <p:cNvPr id="5" name="Slide Number Placeholder 4">
            <a:extLst>
              <a:ext uri="{FF2B5EF4-FFF2-40B4-BE49-F238E27FC236}">
                <a16:creationId xmlns:a16="http://schemas.microsoft.com/office/drawing/2014/main" id="{B94917D6-DBE0-4343-B368-E10859F83C26}"/>
              </a:ext>
            </a:extLst>
          </p:cNvPr>
          <p:cNvSpPr>
            <a:spLocks noGrp="1"/>
          </p:cNvSpPr>
          <p:nvPr>
            <p:ph type="sldNum" sz="quarter" idx="12"/>
          </p:nvPr>
        </p:nvSpPr>
        <p:spPr/>
        <p:txBody>
          <a:bodyPr/>
          <a:lstStyle/>
          <a:p>
            <a:fld id="{D8C2E80E-A818-EA4B-839C-9030708D7285}" type="slidenum">
              <a:rPr lang="en-US" smtClean="0"/>
              <a:t>12</a:t>
            </a:fld>
            <a:endParaRPr lang="en-US" dirty="0"/>
          </a:p>
        </p:txBody>
      </p:sp>
      <p:pic>
        <p:nvPicPr>
          <p:cNvPr id="6" name="Picture 5">
            <a:extLst>
              <a:ext uri="{FF2B5EF4-FFF2-40B4-BE49-F238E27FC236}">
                <a16:creationId xmlns:a16="http://schemas.microsoft.com/office/drawing/2014/main" id="{C779E817-3F9C-8D44-B3B6-EEB32CE35DCD}"/>
              </a:ext>
            </a:extLst>
          </p:cNvPr>
          <p:cNvPicPr>
            <a:picLocks noChangeAspect="1"/>
          </p:cNvPicPr>
          <p:nvPr/>
        </p:nvPicPr>
        <p:blipFill>
          <a:blip r:embed="rId2"/>
          <a:stretch>
            <a:fillRect/>
          </a:stretch>
        </p:blipFill>
        <p:spPr>
          <a:xfrm>
            <a:off x="5953561" y="743731"/>
            <a:ext cx="6238439" cy="5205495"/>
          </a:xfrm>
          <a:prstGeom prst="rect">
            <a:avLst/>
          </a:prstGeom>
        </p:spPr>
      </p:pic>
      <p:sp>
        <p:nvSpPr>
          <p:cNvPr id="7" name="Footer Placeholder 6">
            <a:extLst>
              <a:ext uri="{FF2B5EF4-FFF2-40B4-BE49-F238E27FC236}">
                <a16:creationId xmlns:a16="http://schemas.microsoft.com/office/drawing/2014/main" id="{8FE68572-954D-E649-B163-567E9A6349F6}"/>
              </a:ext>
            </a:extLst>
          </p:cNvPr>
          <p:cNvSpPr>
            <a:spLocks noGrp="1"/>
          </p:cNvSpPr>
          <p:nvPr>
            <p:ph type="ftr" sz="quarter" idx="11"/>
          </p:nvPr>
        </p:nvSpPr>
        <p:spPr/>
        <p:txBody>
          <a:bodyPr/>
          <a:lstStyle/>
          <a:p>
            <a:r>
              <a:rPr lang="en-US"/>
              <a:t>Dr. Malak Abdullah</a:t>
            </a:r>
            <a:endParaRPr lang="en-US" dirty="0"/>
          </a:p>
        </p:txBody>
      </p:sp>
    </p:spTree>
    <p:extLst>
      <p:ext uri="{BB962C8B-B14F-4D97-AF65-F5344CB8AC3E}">
        <p14:creationId xmlns:p14="http://schemas.microsoft.com/office/powerpoint/2010/main" val="8507152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A7C408-9165-6748-9EF2-47A74C756D01}"/>
              </a:ext>
            </a:extLst>
          </p:cNvPr>
          <p:cNvSpPr>
            <a:spLocks noGrp="1"/>
          </p:cNvSpPr>
          <p:nvPr>
            <p:ph type="title"/>
          </p:nvPr>
        </p:nvSpPr>
        <p:spPr/>
        <p:txBody>
          <a:bodyPr/>
          <a:lstStyle/>
          <a:p>
            <a:r>
              <a:rPr lang="en-US" dirty="0"/>
              <a:t>How does SVM work?</a:t>
            </a:r>
          </a:p>
        </p:txBody>
      </p:sp>
      <p:sp>
        <p:nvSpPr>
          <p:cNvPr id="3" name="Content Placeholder 2">
            <a:extLst>
              <a:ext uri="{FF2B5EF4-FFF2-40B4-BE49-F238E27FC236}">
                <a16:creationId xmlns:a16="http://schemas.microsoft.com/office/drawing/2014/main" id="{6AEF7F6F-2362-D642-84C8-B954981F032C}"/>
              </a:ext>
            </a:extLst>
          </p:cNvPr>
          <p:cNvSpPr>
            <a:spLocks noGrp="1"/>
          </p:cNvSpPr>
          <p:nvPr>
            <p:ph idx="1"/>
          </p:nvPr>
        </p:nvSpPr>
        <p:spPr>
          <a:xfrm>
            <a:off x="314325" y="1336431"/>
            <a:ext cx="11387137" cy="4835769"/>
          </a:xfrm>
        </p:spPr>
        <p:txBody>
          <a:bodyPr/>
          <a:lstStyle/>
          <a:p>
            <a:r>
              <a:rPr lang="en-US" dirty="0"/>
              <a:t>The objective is to select a hyperplane with the maximum possible margin between support vectors in the given dataset. Follow these steps:</a:t>
            </a:r>
          </a:p>
          <a:p>
            <a:endParaRPr lang="en-US" dirty="0"/>
          </a:p>
        </p:txBody>
      </p:sp>
      <p:sp>
        <p:nvSpPr>
          <p:cNvPr id="4" name="Date Placeholder 3">
            <a:extLst>
              <a:ext uri="{FF2B5EF4-FFF2-40B4-BE49-F238E27FC236}">
                <a16:creationId xmlns:a16="http://schemas.microsoft.com/office/drawing/2014/main" id="{00C75A59-EE5A-7F4D-8231-D62764EF5102}"/>
              </a:ext>
            </a:extLst>
          </p:cNvPr>
          <p:cNvSpPr>
            <a:spLocks noGrp="1"/>
          </p:cNvSpPr>
          <p:nvPr>
            <p:ph type="dt" sz="half" idx="10"/>
          </p:nvPr>
        </p:nvSpPr>
        <p:spPr/>
        <p:txBody>
          <a:bodyPr/>
          <a:lstStyle/>
          <a:p>
            <a:r>
              <a:rPr lang="en-US"/>
              <a:t>First Semester 2021-2022</a:t>
            </a:r>
            <a:endParaRPr lang="en-US" dirty="0"/>
          </a:p>
        </p:txBody>
      </p:sp>
      <p:sp>
        <p:nvSpPr>
          <p:cNvPr id="5" name="Slide Number Placeholder 4">
            <a:extLst>
              <a:ext uri="{FF2B5EF4-FFF2-40B4-BE49-F238E27FC236}">
                <a16:creationId xmlns:a16="http://schemas.microsoft.com/office/drawing/2014/main" id="{F21513EC-F78B-8545-8622-CB7DAAC40466}"/>
              </a:ext>
            </a:extLst>
          </p:cNvPr>
          <p:cNvSpPr>
            <a:spLocks noGrp="1"/>
          </p:cNvSpPr>
          <p:nvPr>
            <p:ph type="sldNum" sz="quarter" idx="12"/>
          </p:nvPr>
        </p:nvSpPr>
        <p:spPr/>
        <p:txBody>
          <a:bodyPr/>
          <a:lstStyle/>
          <a:p>
            <a:fld id="{D8C2E80E-A818-EA4B-839C-9030708D7285}" type="slidenum">
              <a:rPr lang="en-US" smtClean="0"/>
              <a:t>13</a:t>
            </a:fld>
            <a:endParaRPr lang="en-US" dirty="0"/>
          </a:p>
        </p:txBody>
      </p:sp>
      <p:pic>
        <p:nvPicPr>
          <p:cNvPr id="6" name="Picture 5">
            <a:extLst>
              <a:ext uri="{FF2B5EF4-FFF2-40B4-BE49-F238E27FC236}">
                <a16:creationId xmlns:a16="http://schemas.microsoft.com/office/drawing/2014/main" id="{E57874DC-66A6-454A-84C9-16AF68AFCA55}"/>
              </a:ext>
            </a:extLst>
          </p:cNvPr>
          <p:cNvPicPr>
            <a:picLocks noChangeAspect="1"/>
          </p:cNvPicPr>
          <p:nvPr/>
        </p:nvPicPr>
        <p:blipFill>
          <a:blip r:embed="rId2"/>
          <a:stretch>
            <a:fillRect/>
          </a:stretch>
        </p:blipFill>
        <p:spPr>
          <a:xfrm>
            <a:off x="490538" y="1933453"/>
            <a:ext cx="9650439" cy="4924547"/>
          </a:xfrm>
          <a:prstGeom prst="rect">
            <a:avLst/>
          </a:prstGeom>
        </p:spPr>
      </p:pic>
      <p:sp>
        <p:nvSpPr>
          <p:cNvPr id="7" name="Footer Placeholder 6">
            <a:extLst>
              <a:ext uri="{FF2B5EF4-FFF2-40B4-BE49-F238E27FC236}">
                <a16:creationId xmlns:a16="http://schemas.microsoft.com/office/drawing/2014/main" id="{ED155908-0D6B-4740-8540-DA7A96FC7C0E}"/>
              </a:ext>
            </a:extLst>
          </p:cNvPr>
          <p:cNvSpPr>
            <a:spLocks noGrp="1"/>
          </p:cNvSpPr>
          <p:nvPr>
            <p:ph type="ftr" sz="quarter" idx="11"/>
          </p:nvPr>
        </p:nvSpPr>
        <p:spPr/>
        <p:txBody>
          <a:bodyPr/>
          <a:lstStyle/>
          <a:p>
            <a:r>
              <a:rPr lang="en-US"/>
              <a:t>Dr. Malak Abdullah</a:t>
            </a:r>
            <a:endParaRPr lang="en-US" dirty="0"/>
          </a:p>
        </p:txBody>
      </p:sp>
    </p:spTree>
    <p:extLst>
      <p:ext uri="{BB962C8B-B14F-4D97-AF65-F5344CB8AC3E}">
        <p14:creationId xmlns:p14="http://schemas.microsoft.com/office/powerpoint/2010/main" val="1461791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0E613A-4A9D-304D-B38D-5BD88C740E44}"/>
              </a:ext>
            </a:extLst>
          </p:cNvPr>
          <p:cNvSpPr>
            <a:spLocks noGrp="1"/>
          </p:cNvSpPr>
          <p:nvPr>
            <p:ph type="title"/>
          </p:nvPr>
        </p:nvSpPr>
        <p:spPr/>
        <p:txBody>
          <a:bodyPr/>
          <a:lstStyle/>
          <a:p>
            <a:r>
              <a:rPr lang="en-US" dirty="0"/>
              <a:t>Terminologies</a:t>
            </a:r>
          </a:p>
        </p:txBody>
      </p:sp>
      <p:sp>
        <p:nvSpPr>
          <p:cNvPr id="3" name="Content Placeholder 2">
            <a:extLst>
              <a:ext uri="{FF2B5EF4-FFF2-40B4-BE49-F238E27FC236}">
                <a16:creationId xmlns:a16="http://schemas.microsoft.com/office/drawing/2014/main" id="{531754E6-6A2D-8C45-813B-375B71BA503D}"/>
              </a:ext>
            </a:extLst>
          </p:cNvPr>
          <p:cNvSpPr>
            <a:spLocks noGrp="1"/>
          </p:cNvSpPr>
          <p:nvPr>
            <p:ph idx="1"/>
          </p:nvPr>
        </p:nvSpPr>
        <p:spPr/>
        <p:txBody>
          <a:bodyPr/>
          <a:lstStyle/>
          <a:p>
            <a:r>
              <a:rPr lang="en-US" b="1" dirty="0"/>
              <a:t>Support vectors</a:t>
            </a:r>
            <a:r>
              <a:rPr lang="en-US" dirty="0"/>
              <a:t> are the data points, which are closest to the hyperplane. These points will define the separating line better by calculating margins.</a:t>
            </a:r>
          </a:p>
          <a:p>
            <a:r>
              <a:rPr lang="en-US" dirty="0"/>
              <a:t>A </a:t>
            </a:r>
            <a:r>
              <a:rPr lang="en-US" b="1" dirty="0"/>
              <a:t>hyperplane</a:t>
            </a:r>
            <a:r>
              <a:rPr lang="en-US" dirty="0"/>
              <a:t> is a decision plane which separates between a set of objects having different class memberships.</a:t>
            </a:r>
          </a:p>
          <a:p>
            <a:r>
              <a:rPr lang="en-US" dirty="0"/>
              <a:t>A </a:t>
            </a:r>
            <a:r>
              <a:rPr lang="en-US" b="1" dirty="0"/>
              <a:t>margin</a:t>
            </a:r>
            <a:r>
              <a:rPr lang="en-US" dirty="0"/>
              <a:t> is a gap between the two lines on the closest class points. if the margin is larger in between the classes, then it is considered a good margin, a smaller margin is a bad margin.</a:t>
            </a:r>
          </a:p>
          <a:p>
            <a:pPr marL="0" indent="0">
              <a:buNone/>
            </a:pPr>
            <a:endParaRPr lang="en-US" dirty="0"/>
          </a:p>
          <a:p>
            <a:r>
              <a:rPr lang="en-US" altLang="en-US" dirty="0">
                <a:solidFill>
                  <a:srgbClr val="FF0000"/>
                </a:solidFill>
                <a:ea typeface="ＭＳ Ｐゴシック" panose="020B0600070205080204" pitchFamily="34" charset="-128"/>
              </a:rPr>
              <a:t>large margin classifiers,   maximum margin classifiers </a:t>
            </a:r>
          </a:p>
          <a:p>
            <a:r>
              <a:rPr lang="en-US" altLang="en-US" dirty="0">
                <a:solidFill>
                  <a:srgbClr val="FF0000"/>
                </a:solidFill>
                <a:ea typeface="ＭＳ Ｐゴシック" panose="020B0600070205080204" pitchFamily="34" charset="-128"/>
              </a:rPr>
              <a:t>Support Vector Classifier, soft marginal classifier</a:t>
            </a:r>
          </a:p>
          <a:p>
            <a:r>
              <a:rPr lang="en-US" altLang="en-US" dirty="0">
                <a:solidFill>
                  <a:srgbClr val="FF0000"/>
                </a:solidFill>
                <a:ea typeface="ＭＳ Ｐゴシック" panose="020B0600070205080204" pitchFamily="34" charset="-128"/>
              </a:rPr>
              <a:t>Support Vector Machines</a:t>
            </a:r>
          </a:p>
          <a:p>
            <a:endParaRPr lang="en-US" dirty="0"/>
          </a:p>
          <a:p>
            <a:endParaRPr lang="en-US" dirty="0"/>
          </a:p>
          <a:p>
            <a:endParaRPr lang="en-US" dirty="0"/>
          </a:p>
        </p:txBody>
      </p:sp>
      <p:sp>
        <p:nvSpPr>
          <p:cNvPr id="4" name="Date Placeholder 3">
            <a:extLst>
              <a:ext uri="{FF2B5EF4-FFF2-40B4-BE49-F238E27FC236}">
                <a16:creationId xmlns:a16="http://schemas.microsoft.com/office/drawing/2014/main" id="{DD51A8AC-5019-3043-BA5D-58310F51173A}"/>
              </a:ext>
            </a:extLst>
          </p:cNvPr>
          <p:cNvSpPr>
            <a:spLocks noGrp="1"/>
          </p:cNvSpPr>
          <p:nvPr>
            <p:ph type="dt" sz="half" idx="10"/>
          </p:nvPr>
        </p:nvSpPr>
        <p:spPr/>
        <p:txBody>
          <a:bodyPr/>
          <a:lstStyle/>
          <a:p>
            <a:r>
              <a:rPr lang="en-US"/>
              <a:t>First Semester 2021-2022</a:t>
            </a:r>
            <a:endParaRPr lang="en-US" dirty="0"/>
          </a:p>
        </p:txBody>
      </p:sp>
      <p:sp>
        <p:nvSpPr>
          <p:cNvPr id="5" name="Slide Number Placeholder 4">
            <a:extLst>
              <a:ext uri="{FF2B5EF4-FFF2-40B4-BE49-F238E27FC236}">
                <a16:creationId xmlns:a16="http://schemas.microsoft.com/office/drawing/2014/main" id="{CB0E0A60-2B3F-E245-8D78-E509A08198F4}"/>
              </a:ext>
            </a:extLst>
          </p:cNvPr>
          <p:cNvSpPr>
            <a:spLocks noGrp="1"/>
          </p:cNvSpPr>
          <p:nvPr>
            <p:ph type="sldNum" sz="quarter" idx="12"/>
          </p:nvPr>
        </p:nvSpPr>
        <p:spPr/>
        <p:txBody>
          <a:bodyPr/>
          <a:lstStyle/>
          <a:p>
            <a:fld id="{D8C2E80E-A818-EA4B-839C-9030708D7285}" type="slidenum">
              <a:rPr lang="en-US" smtClean="0"/>
              <a:t>14</a:t>
            </a:fld>
            <a:endParaRPr lang="en-US" dirty="0"/>
          </a:p>
        </p:txBody>
      </p:sp>
      <p:sp>
        <p:nvSpPr>
          <p:cNvPr id="6" name="Footer Placeholder 5">
            <a:extLst>
              <a:ext uri="{FF2B5EF4-FFF2-40B4-BE49-F238E27FC236}">
                <a16:creationId xmlns:a16="http://schemas.microsoft.com/office/drawing/2014/main" id="{5F965E63-A87B-E849-8ECD-345667A30D45}"/>
              </a:ext>
            </a:extLst>
          </p:cNvPr>
          <p:cNvSpPr>
            <a:spLocks noGrp="1"/>
          </p:cNvSpPr>
          <p:nvPr>
            <p:ph type="ftr" sz="quarter" idx="11"/>
          </p:nvPr>
        </p:nvSpPr>
        <p:spPr/>
        <p:txBody>
          <a:bodyPr/>
          <a:lstStyle/>
          <a:p>
            <a:r>
              <a:rPr lang="en-US"/>
              <a:t>Dr. Malak Abdullah</a:t>
            </a:r>
            <a:endParaRPr lang="en-US" dirty="0"/>
          </a:p>
        </p:txBody>
      </p:sp>
    </p:spTree>
    <p:extLst>
      <p:ext uri="{BB962C8B-B14F-4D97-AF65-F5344CB8AC3E}">
        <p14:creationId xmlns:p14="http://schemas.microsoft.com/office/powerpoint/2010/main" val="15851433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7650" name="Object 5"/>
          <p:cNvGraphicFramePr>
            <a:graphicFrameLocks noGrp="1" noChangeAspect="1"/>
          </p:cNvGraphicFramePr>
          <p:nvPr>
            <p:ph idx="1"/>
          </p:nvPr>
        </p:nvGraphicFramePr>
        <p:xfrm>
          <a:off x="1873251" y="2590800"/>
          <a:ext cx="1344613" cy="319088"/>
        </p:xfrm>
        <a:graphic>
          <a:graphicData uri="http://schemas.openxmlformats.org/presentationml/2006/ole">
            <mc:AlternateContent xmlns:mc="http://schemas.openxmlformats.org/markup-compatibility/2006">
              <mc:Choice xmlns:v="urn:schemas-microsoft-com:vml" Requires="v">
                <p:oleObj spid="_x0000_s9492" name="Equation" r:id="rId3" imgW="749160" imgH="177480" progId="Equation.3">
                  <p:embed/>
                </p:oleObj>
              </mc:Choice>
              <mc:Fallback>
                <p:oleObj name="Equation" r:id="rId3" imgW="749160" imgH="177480" progId="Equation.3">
                  <p:embed/>
                  <p:pic>
                    <p:nvPicPr>
                      <p:cNvPr id="2765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73251" y="2590800"/>
                        <a:ext cx="1344613" cy="3190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7656" name="Rectangle 2"/>
          <p:cNvSpPr>
            <a:spLocks noGrp="1" noChangeArrowheads="1"/>
          </p:cNvSpPr>
          <p:nvPr>
            <p:ph type="title"/>
          </p:nvPr>
        </p:nvSpPr>
        <p:spPr/>
        <p:txBody>
          <a:bodyPr/>
          <a:lstStyle/>
          <a:p>
            <a:r>
              <a:rPr lang="en-US" dirty="0"/>
              <a:t>Margin</a:t>
            </a:r>
          </a:p>
        </p:txBody>
      </p:sp>
      <p:graphicFrame>
        <p:nvGraphicFramePr>
          <p:cNvPr id="27651" name="Object 3"/>
          <p:cNvGraphicFramePr>
            <a:graphicFrameLocks noGrp="1" noChangeAspect="1"/>
          </p:cNvGraphicFramePr>
          <p:nvPr>
            <p:ph sz="half" idx="4294967295"/>
          </p:nvPr>
        </p:nvGraphicFramePr>
        <p:xfrm>
          <a:off x="3941764" y="1195388"/>
          <a:ext cx="4765675" cy="4602162"/>
        </p:xfrm>
        <a:graphic>
          <a:graphicData uri="http://schemas.openxmlformats.org/presentationml/2006/ole">
            <mc:AlternateContent xmlns:mc="http://schemas.openxmlformats.org/markup-compatibility/2006">
              <mc:Choice xmlns:v="urn:schemas-microsoft-com:vml" Requires="v">
                <p:oleObj spid="_x0000_s9493" name="Visio" r:id="rId5" imgW="7524013" imgH="7261968" progId="Visio.Drawing.11">
                  <p:embed/>
                </p:oleObj>
              </mc:Choice>
              <mc:Fallback>
                <p:oleObj name="Visio" r:id="rId5" imgW="7524013" imgH="7261968" progId="Visio.Drawing.11">
                  <p:embed/>
                  <p:pic>
                    <p:nvPicPr>
                      <p:cNvPr id="27651"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41764" y="1195388"/>
                        <a:ext cx="4765675" cy="4602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7657" name="Line 4"/>
          <p:cNvSpPr>
            <a:spLocks noChangeShapeType="1"/>
          </p:cNvSpPr>
          <p:nvPr/>
        </p:nvSpPr>
        <p:spPr bwMode="auto">
          <a:xfrm flipH="1">
            <a:off x="3217864" y="2002631"/>
            <a:ext cx="1612044" cy="839788"/>
          </a:xfrm>
          <a:prstGeom prst="line">
            <a:avLst/>
          </a:prstGeom>
          <a:noFill/>
          <a:ln w="12700">
            <a:solidFill>
              <a:schemeClr val="tx1"/>
            </a:solidFill>
            <a:round/>
            <a:headEnd/>
            <a:tailEnd type="triangle" w="med" len="med"/>
          </a:ln>
        </p:spPr>
        <p:txBody>
          <a:bodyPr/>
          <a:lstStyle/>
          <a:p>
            <a:endParaRPr lang="en-US"/>
          </a:p>
        </p:txBody>
      </p:sp>
      <p:sp>
        <p:nvSpPr>
          <p:cNvPr id="27658" name="Line 6"/>
          <p:cNvSpPr>
            <a:spLocks noChangeShapeType="1"/>
          </p:cNvSpPr>
          <p:nvPr/>
        </p:nvSpPr>
        <p:spPr bwMode="auto">
          <a:xfrm flipH="1">
            <a:off x="3581403" y="3709987"/>
            <a:ext cx="2390864" cy="1014412"/>
          </a:xfrm>
          <a:prstGeom prst="line">
            <a:avLst/>
          </a:prstGeom>
          <a:noFill/>
          <a:ln w="12700">
            <a:solidFill>
              <a:schemeClr val="tx1"/>
            </a:solidFill>
            <a:round/>
            <a:headEnd/>
            <a:tailEnd type="triangle" w="med" len="med"/>
          </a:ln>
        </p:spPr>
        <p:txBody>
          <a:bodyPr/>
          <a:lstStyle/>
          <a:p>
            <a:endParaRPr lang="en-US"/>
          </a:p>
        </p:txBody>
      </p:sp>
      <p:graphicFrame>
        <p:nvGraphicFramePr>
          <p:cNvPr id="27652" name="Object 7"/>
          <p:cNvGraphicFramePr>
            <a:graphicFrameLocks noChangeAspect="1"/>
          </p:cNvGraphicFramePr>
          <p:nvPr>
            <p:extLst>
              <p:ext uri="{D42A27DB-BD31-4B8C-83A1-F6EECF244321}">
                <p14:modId xmlns:p14="http://schemas.microsoft.com/office/powerpoint/2010/main" val="3676511083"/>
              </p:ext>
            </p:extLst>
          </p:nvPr>
        </p:nvGraphicFramePr>
        <p:xfrm>
          <a:off x="2001841" y="4564855"/>
          <a:ext cx="1481137" cy="319087"/>
        </p:xfrm>
        <a:graphic>
          <a:graphicData uri="http://schemas.openxmlformats.org/presentationml/2006/ole">
            <mc:AlternateContent xmlns:mc="http://schemas.openxmlformats.org/markup-compatibility/2006">
              <mc:Choice xmlns:v="urn:schemas-microsoft-com:vml" Requires="v">
                <p:oleObj spid="_x0000_s9494" name="Equation" r:id="rId7" imgW="825480" imgH="177480" progId="Equation.3">
                  <p:embed/>
                </p:oleObj>
              </mc:Choice>
              <mc:Fallback>
                <p:oleObj name="Equation" r:id="rId7" imgW="825480" imgH="177480" progId="Equation.3">
                  <p:embed/>
                  <p:pic>
                    <p:nvPicPr>
                      <p:cNvPr id="27652" name="Object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001841" y="4564855"/>
                        <a:ext cx="1481137" cy="3190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7659" name="Line 8"/>
          <p:cNvSpPr>
            <a:spLocks noChangeShapeType="1"/>
          </p:cNvSpPr>
          <p:nvPr/>
        </p:nvSpPr>
        <p:spPr bwMode="auto">
          <a:xfrm>
            <a:off x="6745224" y="3112601"/>
            <a:ext cx="2060640" cy="105611"/>
          </a:xfrm>
          <a:prstGeom prst="line">
            <a:avLst/>
          </a:prstGeom>
          <a:noFill/>
          <a:ln w="12700">
            <a:solidFill>
              <a:schemeClr val="tx1"/>
            </a:solidFill>
            <a:round/>
            <a:headEnd/>
            <a:tailEnd type="triangle" w="med" len="med"/>
          </a:ln>
        </p:spPr>
        <p:txBody>
          <a:bodyPr/>
          <a:lstStyle/>
          <a:p>
            <a:endParaRPr lang="en-US"/>
          </a:p>
        </p:txBody>
      </p:sp>
      <p:graphicFrame>
        <p:nvGraphicFramePr>
          <p:cNvPr id="27654" name="Object 10"/>
          <p:cNvGraphicFramePr>
            <a:graphicFrameLocks noChangeAspect="1"/>
          </p:cNvGraphicFramePr>
          <p:nvPr/>
        </p:nvGraphicFramePr>
        <p:xfrm>
          <a:off x="1905000" y="5562600"/>
          <a:ext cx="4337050" cy="839788"/>
        </p:xfrm>
        <a:graphic>
          <a:graphicData uri="http://schemas.openxmlformats.org/presentationml/2006/ole">
            <mc:AlternateContent xmlns:mc="http://schemas.openxmlformats.org/markup-compatibility/2006">
              <mc:Choice xmlns:v="urn:schemas-microsoft-com:vml" Requires="v">
                <p:oleObj spid="_x0000_s9495" name="Equation" r:id="rId9" imgW="2070000" imgH="457200" progId="Equation.3">
                  <p:embed/>
                </p:oleObj>
              </mc:Choice>
              <mc:Fallback>
                <p:oleObj name="Equation" r:id="rId9" imgW="2070000" imgH="457200" progId="Equation.3">
                  <p:embed/>
                  <p:pic>
                    <p:nvPicPr>
                      <p:cNvPr id="27654" name="Object 1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905000" y="5562600"/>
                        <a:ext cx="4337050" cy="8397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47464" name="Object 7"/>
          <p:cNvGraphicFramePr>
            <a:graphicFrameLocks noChangeAspect="1"/>
          </p:cNvGraphicFramePr>
          <p:nvPr/>
        </p:nvGraphicFramePr>
        <p:xfrm>
          <a:off x="8805864" y="3033714"/>
          <a:ext cx="1481137" cy="319087"/>
        </p:xfrm>
        <a:graphic>
          <a:graphicData uri="http://schemas.openxmlformats.org/presentationml/2006/ole">
            <mc:AlternateContent xmlns:mc="http://schemas.openxmlformats.org/markup-compatibility/2006">
              <mc:Choice xmlns:v="urn:schemas-microsoft-com:vml" Requires="v">
                <p:oleObj spid="_x0000_s9496" name="Equation" r:id="rId11" imgW="825480" imgH="177480" progId="Equation.3">
                  <p:embed/>
                </p:oleObj>
              </mc:Choice>
              <mc:Fallback>
                <p:oleObj name="Equation" r:id="rId11" imgW="825480" imgH="177480" progId="Equation.3">
                  <p:embed/>
                  <p:pic>
                    <p:nvPicPr>
                      <p:cNvPr id="147464" name="Object 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805864" y="3033714"/>
                        <a:ext cx="1481137" cy="3190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Date Placeholder 1">
            <a:extLst>
              <a:ext uri="{FF2B5EF4-FFF2-40B4-BE49-F238E27FC236}">
                <a16:creationId xmlns:a16="http://schemas.microsoft.com/office/drawing/2014/main" id="{1BFAD5EF-6162-2B41-8A9D-F4F72E27B8D9}"/>
              </a:ext>
            </a:extLst>
          </p:cNvPr>
          <p:cNvSpPr>
            <a:spLocks noGrp="1"/>
          </p:cNvSpPr>
          <p:nvPr>
            <p:ph type="dt" sz="half" idx="10"/>
          </p:nvPr>
        </p:nvSpPr>
        <p:spPr/>
        <p:txBody>
          <a:bodyPr/>
          <a:lstStyle/>
          <a:p>
            <a:r>
              <a:rPr lang="en-US"/>
              <a:t>First Semester 2021-2022</a:t>
            </a:r>
            <a:endParaRPr lang="en-US" dirty="0"/>
          </a:p>
        </p:txBody>
      </p:sp>
      <p:sp>
        <p:nvSpPr>
          <p:cNvPr id="3" name="Footer Placeholder 2">
            <a:extLst>
              <a:ext uri="{FF2B5EF4-FFF2-40B4-BE49-F238E27FC236}">
                <a16:creationId xmlns:a16="http://schemas.microsoft.com/office/drawing/2014/main" id="{513B25B4-EB74-464C-B3F6-B5036507640F}"/>
              </a:ext>
            </a:extLst>
          </p:cNvPr>
          <p:cNvSpPr>
            <a:spLocks noGrp="1"/>
          </p:cNvSpPr>
          <p:nvPr>
            <p:ph type="ftr" sz="quarter" idx="11"/>
          </p:nvPr>
        </p:nvSpPr>
        <p:spPr/>
        <p:txBody>
          <a:bodyPr/>
          <a:lstStyle/>
          <a:p>
            <a:r>
              <a:rPr lang="en-US"/>
              <a:t>Dr. Malak Abdullah</a:t>
            </a:r>
            <a:endParaRPr lang="en-US" dirty="0"/>
          </a:p>
        </p:txBody>
      </p:sp>
      <p:sp>
        <p:nvSpPr>
          <p:cNvPr id="4" name="Slide Number Placeholder 3">
            <a:extLst>
              <a:ext uri="{FF2B5EF4-FFF2-40B4-BE49-F238E27FC236}">
                <a16:creationId xmlns:a16="http://schemas.microsoft.com/office/drawing/2014/main" id="{2F6849D4-7E5B-5B4C-A5EB-B1CD733D927A}"/>
              </a:ext>
            </a:extLst>
          </p:cNvPr>
          <p:cNvSpPr>
            <a:spLocks noGrp="1"/>
          </p:cNvSpPr>
          <p:nvPr>
            <p:ph type="sldNum" sz="quarter" idx="12"/>
          </p:nvPr>
        </p:nvSpPr>
        <p:spPr/>
        <p:txBody>
          <a:bodyPr/>
          <a:lstStyle/>
          <a:p>
            <a:fld id="{D8C2E80E-A818-EA4B-839C-9030708D7285}" type="slidenum">
              <a:rPr lang="en-US" smtClean="0"/>
              <a:t>15</a:t>
            </a:fld>
            <a:endParaRPr lang="en-US" dirty="0"/>
          </a:p>
        </p:txBody>
      </p:sp>
      <p:sp>
        <p:nvSpPr>
          <p:cNvPr id="5" name="Rectangle 4">
            <a:extLst>
              <a:ext uri="{FF2B5EF4-FFF2-40B4-BE49-F238E27FC236}">
                <a16:creationId xmlns:a16="http://schemas.microsoft.com/office/drawing/2014/main" id="{6317B0F4-B0FF-9E45-B992-A13CD48B1C84}"/>
              </a:ext>
            </a:extLst>
          </p:cNvPr>
          <p:cNvSpPr/>
          <p:nvPr/>
        </p:nvSpPr>
        <p:spPr>
          <a:xfrm>
            <a:off x="8581293" y="113731"/>
            <a:ext cx="3487618" cy="2031325"/>
          </a:xfrm>
          <a:prstGeom prst="rect">
            <a:avLst/>
          </a:prstGeom>
        </p:spPr>
        <p:txBody>
          <a:bodyPr wrap="square">
            <a:spAutoFit/>
          </a:bodyPr>
          <a:lstStyle/>
          <a:p>
            <a:r>
              <a:rPr lang="en-US" dirty="0">
                <a:solidFill>
                  <a:srgbClr val="555555"/>
                </a:solidFill>
                <a:latin typeface="Helvetica Neue" panose="02000503000000020004" pitchFamily="2" charset="0"/>
              </a:rPr>
              <a:t>The distance between the line and the closest data points is referred to as the margin. </a:t>
            </a:r>
          </a:p>
          <a:p>
            <a:endParaRPr lang="en-US" dirty="0">
              <a:solidFill>
                <a:srgbClr val="555555"/>
              </a:solidFill>
              <a:latin typeface="Helvetica Neue" panose="02000503000000020004" pitchFamily="2" charset="0"/>
            </a:endParaRPr>
          </a:p>
          <a:p>
            <a:r>
              <a:rPr lang="en-US" dirty="0">
                <a:solidFill>
                  <a:srgbClr val="555555"/>
                </a:solidFill>
                <a:latin typeface="Helvetica Neue" panose="02000503000000020004" pitchFamily="2" charset="0"/>
              </a:rPr>
              <a:t>The best or optimal line that can separate the two classes is the line that as the largest margin. </a:t>
            </a:r>
            <a:endParaRPr lang="en-US" dirty="0"/>
          </a:p>
        </p:txBody>
      </p:sp>
    </p:spTree>
    <p:extLst>
      <p:ext uri="{BB962C8B-B14F-4D97-AF65-F5344CB8AC3E}">
        <p14:creationId xmlns:p14="http://schemas.microsoft.com/office/powerpoint/2010/main" val="33826205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6" name="Rectangle 2">
            <a:extLst>
              <a:ext uri="{FF2B5EF4-FFF2-40B4-BE49-F238E27FC236}">
                <a16:creationId xmlns:a16="http://schemas.microsoft.com/office/drawing/2014/main" id="{96D48E9C-03FF-C843-B363-BDB3CFE109BD}"/>
              </a:ext>
            </a:extLst>
          </p:cNvPr>
          <p:cNvSpPr>
            <a:spLocks noGrp="1" noChangeArrowheads="1"/>
          </p:cNvSpPr>
          <p:nvPr>
            <p:ph type="title"/>
          </p:nvPr>
        </p:nvSpPr>
        <p:spPr/>
        <p:txBody>
          <a:bodyPr/>
          <a:lstStyle/>
          <a:p>
            <a:r>
              <a:rPr lang="en-US" altLang="zh-CN" dirty="0"/>
              <a:t>Margin</a:t>
            </a:r>
          </a:p>
        </p:txBody>
      </p:sp>
      <p:sp>
        <p:nvSpPr>
          <p:cNvPr id="251908" name="Rectangle 4">
            <a:extLst>
              <a:ext uri="{FF2B5EF4-FFF2-40B4-BE49-F238E27FC236}">
                <a16:creationId xmlns:a16="http://schemas.microsoft.com/office/drawing/2014/main" id="{2220D09B-4F25-6642-8EFB-13572AF4FFFB}"/>
              </a:ext>
            </a:extLst>
          </p:cNvPr>
          <p:cNvSpPr>
            <a:spLocks noGrp="1" noChangeArrowheads="1"/>
          </p:cNvSpPr>
          <p:nvPr>
            <p:ph type="body" sz="half" idx="1"/>
          </p:nvPr>
        </p:nvSpPr>
        <p:spPr>
          <a:xfrm>
            <a:off x="2157046" y="4528824"/>
            <a:ext cx="3886200" cy="1939925"/>
          </a:xfrm>
          <a:noFill/>
          <a:ln/>
        </p:spPr>
        <p:txBody>
          <a:bodyPr>
            <a:normAutofit lnSpcReduction="10000"/>
          </a:bodyPr>
          <a:lstStyle/>
          <a:p>
            <a:pPr>
              <a:buFont typeface="Wingdings" pitchFamily="2" charset="2"/>
              <a:buNone/>
            </a:pPr>
            <a:r>
              <a:rPr lang="en-US" altLang="zh-CN" sz="2600"/>
              <a:t>What we know:</a:t>
            </a:r>
          </a:p>
          <a:p>
            <a:r>
              <a:rPr lang="en-US" altLang="zh-CN" sz="2600" b="1" i="1"/>
              <a:t>w</a:t>
            </a:r>
            <a:r>
              <a:rPr lang="en-US" altLang="zh-CN" sz="2600" i="1"/>
              <a:t> . </a:t>
            </a:r>
            <a:r>
              <a:rPr lang="en-US" altLang="zh-CN" sz="2600" b="1" i="1"/>
              <a:t>x</a:t>
            </a:r>
            <a:r>
              <a:rPr lang="en-US" altLang="zh-CN" sz="2600" b="1" i="1" baseline="30000"/>
              <a:t>+</a:t>
            </a:r>
            <a:r>
              <a:rPr lang="en-US" altLang="zh-CN" sz="2600" i="1"/>
              <a:t> + b = +1 </a:t>
            </a:r>
          </a:p>
          <a:p>
            <a:r>
              <a:rPr lang="en-US" altLang="zh-CN" sz="2600" b="1" i="1"/>
              <a:t>w</a:t>
            </a:r>
            <a:r>
              <a:rPr lang="en-US" altLang="zh-CN" sz="2600" i="1"/>
              <a:t> . </a:t>
            </a:r>
            <a:r>
              <a:rPr lang="en-US" altLang="zh-CN" sz="2600" b="1" i="1"/>
              <a:t>x</a:t>
            </a:r>
            <a:r>
              <a:rPr lang="en-US" altLang="zh-CN" sz="2600" b="1" i="1" baseline="30000"/>
              <a:t>-</a:t>
            </a:r>
            <a:r>
              <a:rPr lang="en-US" altLang="zh-CN" sz="2600" i="1"/>
              <a:t> + b = -1 </a:t>
            </a:r>
          </a:p>
          <a:p>
            <a:r>
              <a:rPr lang="en-US" altLang="zh-CN" sz="2600" b="1" i="1"/>
              <a:t>w</a:t>
            </a:r>
            <a:r>
              <a:rPr lang="en-US" altLang="zh-CN" sz="2600" i="1"/>
              <a:t> . (</a:t>
            </a:r>
            <a:r>
              <a:rPr lang="en-US" altLang="zh-CN" sz="2600" b="1" i="1"/>
              <a:t>x</a:t>
            </a:r>
            <a:r>
              <a:rPr lang="en-US" altLang="zh-CN" sz="2600" b="1" i="1" baseline="30000"/>
              <a:t>+</a:t>
            </a:r>
            <a:r>
              <a:rPr lang="en-US" altLang="zh-CN" sz="2600" b="1" i="1"/>
              <a:t>-x</a:t>
            </a:r>
            <a:r>
              <a:rPr lang="en-US" altLang="zh-CN" sz="2600" b="1" i="1" baseline="30000"/>
              <a:t>-)</a:t>
            </a:r>
            <a:r>
              <a:rPr lang="en-US" altLang="zh-CN" sz="2600" i="1"/>
              <a:t> = 2 </a:t>
            </a:r>
            <a:endParaRPr lang="en-US" altLang="zh-CN" sz="2600"/>
          </a:p>
        </p:txBody>
      </p:sp>
      <p:sp>
        <p:nvSpPr>
          <p:cNvPr id="251909" name="Line 5">
            <a:extLst>
              <a:ext uri="{FF2B5EF4-FFF2-40B4-BE49-F238E27FC236}">
                <a16:creationId xmlns:a16="http://schemas.microsoft.com/office/drawing/2014/main" id="{D3877BBA-DE33-0F4D-917F-F9F0D3A2F6D4}"/>
              </a:ext>
            </a:extLst>
          </p:cNvPr>
          <p:cNvSpPr>
            <a:spLocks noChangeShapeType="1"/>
          </p:cNvSpPr>
          <p:nvPr/>
        </p:nvSpPr>
        <p:spPr bwMode="auto">
          <a:xfrm rot="20000665">
            <a:off x="3839796" y="2047561"/>
            <a:ext cx="2971800" cy="0"/>
          </a:xfrm>
          <a:prstGeom prst="line">
            <a:avLst/>
          </a:prstGeom>
          <a:noFill/>
          <a:ln w="12700">
            <a:solidFill>
              <a:srgbClr val="99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251910" name="Line 6">
            <a:extLst>
              <a:ext uri="{FF2B5EF4-FFF2-40B4-BE49-F238E27FC236}">
                <a16:creationId xmlns:a16="http://schemas.microsoft.com/office/drawing/2014/main" id="{FD12330E-0455-224D-9E9B-7D74532A74F4}"/>
              </a:ext>
            </a:extLst>
          </p:cNvPr>
          <p:cNvSpPr>
            <a:spLocks noChangeShapeType="1"/>
          </p:cNvSpPr>
          <p:nvPr/>
        </p:nvSpPr>
        <p:spPr bwMode="auto">
          <a:xfrm rot="20000665">
            <a:off x="3985846" y="2338073"/>
            <a:ext cx="29718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251911" name="Line 7">
            <a:extLst>
              <a:ext uri="{FF2B5EF4-FFF2-40B4-BE49-F238E27FC236}">
                <a16:creationId xmlns:a16="http://schemas.microsoft.com/office/drawing/2014/main" id="{F3676F6F-B808-5C40-9445-352CF4910313}"/>
              </a:ext>
            </a:extLst>
          </p:cNvPr>
          <p:cNvSpPr>
            <a:spLocks noChangeShapeType="1"/>
          </p:cNvSpPr>
          <p:nvPr/>
        </p:nvSpPr>
        <p:spPr bwMode="auto">
          <a:xfrm rot="20000665">
            <a:off x="4130309" y="2626998"/>
            <a:ext cx="2971800" cy="0"/>
          </a:xfrm>
          <a:prstGeom prst="line">
            <a:avLst/>
          </a:prstGeom>
          <a:noFill/>
          <a:ln w="127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251912" name="Text Box 8">
            <a:extLst>
              <a:ext uri="{FF2B5EF4-FFF2-40B4-BE49-F238E27FC236}">
                <a16:creationId xmlns:a16="http://schemas.microsoft.com/office/drawing/2014/main" id="{6A931568-964E-1A42-AF27-4C00091E6933}"/>
              </a:ext>
            </a:extLst>
          </p:cNvPr>
          <p:cNvSpPr txBox="1">
            <a:spLocks noChangeArrowheads="1"/>
          </p:cNvSpPr>
          <p:nvPr/>
        </p:nvSpPr>
        <p:spPr bwMode="auto">
          <a:xfrm rot="20013014">
            <a:off x="2748788" y="1745794"/>
            <a:ext cx="3048000" cy="701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lgn="l">
              <a:defRPr>
                <a:solidFill>
                  <a:schemeClr val="tx1"/>
                </a:solidFill>
                <a:latin typeface="Arial" panose="020B0604020202020204" pitchFamily="34" charset="0"/>
                <a:ea typeface="宋体" panose="02010600030101010101" pitchFamily="2" charset="-122"/>
              </a:defRPr>
            </a:lvl1pPr>
            <a:lvl2pPr algn="l">
              <a:defRPr>
                <a:solidFill>
                  <a:schemeClr val="tx1"/>
                </a:solidFill>
                <a:latin typeface="Arial" panose="020B0604020202020204" pitchFamily="34" charset="0"/>
                <a:ea typeface="宋体" panose="02010600030101010101" pitchFamily="2" charset="-122"/>
              </a:defRPr>
            </a:lvl2pPr>
            <a:lvl3pPr algn="l">
              <a:defRPr>
                <a:solidFill>
                  <a:schemeClr val="tx1"/>
                </a:solidFill>
                <a:latin typeface="Arial" panose="020B0604020202020204" pitchFamily="34" charset="0"/>
                <a:ea typeface="宋体" panose="02010600030101010101" pitchFamily="2" charset="-122"/>
              </a:defRPr>
            </a:lvl3pPr>
            <a:lvl4pPr algn="l">
              <a:defRPr>
                <a:solidFill>
                  <a:schemeClr val="tx1"/>
                </a:solidFill>
                <a:latin typeface="Arial" panose="020B0604020202020204" pitchFamily="34" charset="0"/>
                <a:ea typeface="宋体" panose="02010600030101010101" pitchFamily="2" charset="-122"/>
              </a:defRPr>
            </a:lvl4pPr>
            <a:lvl5pPr algn="l">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50000"/>
              </a:spcBef>
              <a:buClr>
                <a:schemeClr val="tx1"/>
              </a:buClr>
            </a:pPr>
            <a:r>
              <a:rPr lang="en-US" altLang="zh-CN" sz="2000" dirty="0">
                <a:solidFill>
                  <a:srgbClr val="FF0000"/>
                </a:solidFill>
                <a:latin typeface="Tahoma" panose="020B0604030504040204" pitchFamily="34" charset="0"/>
              </a:rPr>
              <a:t>“Predict Class = +1” zone</a:t>
            </a:r>
          </a:p>
        </p:txBody>
      </p:sp>
      <p:sp>
        <p:nvSpPr>
          <p:cNvPr id="251913" name="Text Box 9">
            <a:extLst>
              <a:ext uri="{FF2B5EF4-FFF2-40B4-BE49-F238E27FC236}">
                <a16:creationId xmlns:a16="http://schemas.microsoft.com/office/drawing/2014/main" id="{3C44BB60-6EC4-7344-A150-2651289D1EED}"/>
              </a:ext>
            </a:extLst>
          </p:cNvPr>
          <p:cNvSpPr txBox="1">
            <a:spLocks noChangeArrowheads="1"/>
          </p:cNvSpPr>
          <p:nvPr/>
        </p:nvSpPr>
        <p:spPr bwMode="auto">
          <a:xfrm rot="20013014">
            <a:off x="3834090" y="3162200"/>
            <a:ext cx="2887663" cy="701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lgn="l">
              <a:defRPr>
                <a:solidFill>
                  <a:schemeClr val="tx1"/>
                </a:solidFill>
                <a:latin typeface="Arial" panose="020B0604020202020204" pitchFamily="34" charset="0"/>
                <a:ea typeface="宋体" panose="02010600030101010101" pitchFamily="2" charset="-122"/>
              </a:defRPr>
            </a:lvl1pPr>
            <a:lvl2pPr algn="l">
              <a:defRPr>
                <a:solidFill>
                  <a:schemeClr val="tx1"/>
                </a:solidFill>
                <a:latin typeface="Arial" panose="020B0604020202020204" pitchFamily="34" charset="0"/>
                <a:ea typeface="宋体" panose="02010600030101010101" pitchFamily="2" charset="-122"/>
              </a:defRPr>
            </a:lvl2pPr>
            <a:lvl3pPr algn="l">
              <a:defRPr>
                <a:solidFill>
                  <a:schemeClr val="tx1"/>
                </a:solidFill>
                <a:latin typeface="Arial" panose="020B0604020202020204" pitchFamily="34" charset="0"/>
                <a:ea typeface="宋体" panose="02010600030101010101" pitchFamily="2" charset="-122"/>
              </a:defRPr>
            </a:lvl3pPr>
            <a:lvl4pPr algn="l">
              <a:defRPr>
                <a:solidFill>
                  <a:schemeClr val="tx1"/>
                </a:solidFill>
                <a:latin typeface="Arial" panose="020B0604020202020204" pitchFamily="34" charset="0"/>
                <a:ea typeface="宋体" panose="02010600030101010101" pitchFamily="2" charset="-122"/>
              </a:defRPr>
            </a:lvl4pPr>
            <a:lvl5pPr algn="l">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50000"/>
              </a:spcBef>
              <a:buClr>
                <a:schemeClr val="tx1"/>
              </a:buClr>
            </a:pPr>
            <a:r>
              <a:rPr lang="en-US" altLang="zh-CN" sz="2000" dirty="0">
                <a:solidFill>
                  <a:srgbClr val="33CC33"/>
                </a:solidFill>
                <a:latin typeface="Tahoma" panose="020B0604030504040204" pitchFamily="34" charset="0"/>
              </a:rPr>
              <a:t>“Predict Class = -1” zone</a:t>
            </a:r>
          </a:p>
        </p:txBody>
      </p:sp>
      <p:sp>
        <p:nvSpPr>
          <p:cNvPr id="251914" name="Text Box 10">
            <a:extLst>
              <a:ext uri="{FF2B5EF4-FFF2-40B4-BE49-F238E27FC236}">
                <a16:creationId xmlns:a16="http://schemas.microsoft.com/office/drawing/2014/main" id="{306CF35F-0AD8-7449-A806-9EC1169111F0}"/>
              </a:ext>
            </a:extLst>
          </p:cNvPr>
          <p:cNvSpPr txBox="1">
            <a:spLocks noChangeArrowheads="1"/>
          </p:cNvSpPr>
          <p:nvPr/>
        </p:nvSpPr>
        <p:spPr bwMode="auto">
          <a:xfrm rot="19822108">
            <a:off x="2766646" y="2776223"/>
            <a:ext cx="1493838"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lgn="l">
              <a:defRPr>
                <a:solidFill>
                  <a:schemeClr val="tx1"/>
                </a:solidFill>
                <a:latin typeface="Arial" panose="020B0604020202020204" pitchFamily="34" charset="0"/>
                <a:ea typeface="宋体" panose="02010600030101010101" pitchFamily="2" charset="-122"/>
              </a:defRPr>
            </a:lvl1pPr>
            <a:lvl2pPr algn="l">
              <a:defRPr>
                <a:solidFill>
                  <a:schemeClr val="tx1"/>
                </a:solidFill>
                <a:latin typeface="Arial" panose="020B0604020202020204" pitchFamily="34" charset="0"/>
                <a:ea typeface="宋体" panose="02010600030101010101" pitchFamily="2" charset="-122"/>
              </a:defRPr>
            </a:lvl2pPr>
            <a:lvl3pPr algn="l">
              <a:defRPr>
                <a:solidFill>
                  <a:schemeClr val="tx1"/>
                </a:solidFill>
                <a:latin typeface="Arial" panose="020B0604020202020204" pitchFamily="34" charset="0"/>
                <a:ea typeface="宋体" panose="02010600030101010101" pitchFamily="2" charset="-122"/>
              </a:defRPr>
            </a:lvl3pPr>
            <a:lvl4pPr algn="l">
              <a:defRPr>
                <a:solidFill>
                  <a:schemeClr val="tx1"/>
                </a:solidFill>
                <a:latin typeface="Arial" panose="020B0604020202020204" pitchFamily="34" charset="0"/>
                <a:ea typeface="宋体" panose="02010600030101010101" pitchFamily="2" charset="-122"/>
              </a:defRPr>
            </a:lvl4pPr>
            <a:lvl5pPr algn="l">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50000"/>
              </a:spcBef>
              <a:buClr>
                <a:schemeClr val="tx1"/>
              </a:buClr>
            </a:pPr>
            <a:r>
              <a:rPr lang="en-US" altLang="zh-CN" sz="1600">
                <a:solidFill>
                  <a:schemeClr val="hlink"/>
                </a:solidFill>
                <a:latin typeface="Tahoma" panose="020B0604030504040204" pitchFamily="34" charset="0"/>
              </a:rPr>
              <a:t>wx+b=1</a:t>
            </a:r>
          </a:p>
        </p:txBody>
      </p:sp>
      <p:sp>
        <p:nvSpPr>
          <p:cNvPr id="251915" name="Text Box 11">
            <a:extLst>
              <a:ext uri="{FF2B5EF4-FFF2-40B4-BE49-F238E27FC236}">
                <a16:creationId xmlns:a16="http://schemas.microsoft.com/office/drawing/2014/main" id="{D7046908-5F68-7F42-B420-020CEAD93CC3}"/>
              </a:ext>
            </a:extLst>
          </p:cNvPr>
          <p:cNvSpPr txBox="1">
            <a:spLocks noChangeArrowheads="1"/>
          </p:cNvSpPr>
          <p:nvPr/>
        </p:nvSpPr>
        <p:spPr bwMode="auto">
          <a:xfrm rot="19822108">
            <a:off x="3147646" y="3081023"/>
            <a:ext cx="99060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lgn="l">
              <a:defRPr>
                <a:solidFill>
                  <a:schemeClr val="tx1"/>
                </a:solidFill>
                <a:latin typeface="Arial" panose="020B0604020202020204" pitchFamily="34" charset="0"/>
                <a:ea typeface="宋体" panose="02010600030101010101" pitchFamily="2" charset="-122"/>
              </a:defRPr>
            </a:lvl1pPr>
            <a:lvl2pPr algn="l">
              <a:defRPr>
                <a:solidFill>
                  <a:schemeClr val="tx1"/>
                </a:solidFill>
                <a:latin typeface="Arial" panose="020B0604020202020204" pitchFamily="34" charset="0"/>
                <a:ea typeface="宋体" panose="02010600030101010101" pitchFamily="2" charset="-122"/>
              </a:defRPr>
            </a:lvl2pPr>
            <a:lvl3pPr algn="l">
              <a:defRPr>
                <a:solidFill>
                  <a:schemeClr val="tx1"/>
                </a:solidFill>
                <a:latin typeface="Arial" panose="020B0604020202020204" pitchFamily="34" charset="0"/>
                <a:ea typeface="宋体" panose="02010600030101010101" pitchFamily="2" charset="-122"/>
              </a:defRPr>
            </a:lvl3pPr>
            <a:lvl4pPr algn="l">
              <a:defRPr>
                <a:solidFill>
                  <a:schemeClr val="tx1"/>
                </a:solidFill>
                <a:latin typeface="Arial" panose="020B0604020202020204" pitchFamily="34" charset="0"/>
                <a:ea typeface="宋体" panose="02010600030101010101" pitchFamily="2" charset="-122"/>
              </a:defRPr>
            </a:lvl4pPr>
            <a:lvl5pPr algn="l">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50000"/>
              </a:spcBef>
              <a:buClr>
                <a:schemeClr val="tx1"/>
              </a:buClr>
            </a:pPr>
            <a:r>
              <a:rPr lang="en-US" altLang="zh-CN" sz="1600">
                <a:latin typeface="Tahoma" panose="020B0604030504040204" pitchFamily="34" charset="0"/>
              </a:rPr>
              <a:t>wx+b=0</a:t>
            </a:r>
          </a:p>
        </p:txBody>
      </p:sp>
      <p:sp>
        <p:nvSpPr>
          <p:cNvPr id="251916" name="Text Box 12">
            <a:extLst>
              <a:ext uri="{FF2B5EF4-FFF2-40B4-BE49-F238E27FC236}">
                <a16:creationId xmlns:a16="http://schemas.microsoft.com/office/drawing/2014/main" id="{EB6CF265-E189-DE43-9900-AE6A378A4574}"/>
              </a:ext>
            </a:extLst>
          </p:cNvPr>
          <p:cNvSpPr txBox="1">
            <a:spLocks noChangeArrowheads="1"/>
          </p:cNvSpPr>
          <p:nvPr/>
        </p:nvSpPr>
        <p:spPr bwMode="auto">
          <a:xfrm rot="19822108">
            <a:off x="3223847" y="3385823"/>
            <a:ext cx="1287463"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lgn="l">
              <a:defRPr>
                <a:solidFill>
                  <a:schemeClr val="tx1"/>
                </a:solidFill>
                <a:latin typeface="Arial" panose="020B0604020202020204" pitchFamily="34" charset="0"/>
                <a:ea typeface="宋体" panose="02010600030101010101" pitchFamily="2" charset="-122"/>
              </a:defRPr>
            </a:lvl1pPr>
            <a:lvl2pPr algn="l">
              <a:defRPr>
                <a:solidFill>
                  <a:schemeClr val="tx1"/>
                </a:solidFill>
                <a:latin typeface="Arial" panose="020B0604020202020204" pitchFamily="34" charset="0"/>
                <a:ea typeface="宋体" panose="02010600030101010101" pitchFamily="2" charset="-122"/>
              </a:defRPr>
            </a:lvl2pPr>
            <a:lvl3pPr algn="l">
              <a:defRPr>
                <a:solidFill>
                  <a:schemeClr val="tx1"/>
                </a:solidFill>
                <a:latin typeface="Arial" panose="020B0604020202020204" pitchFamily="34" charset="0"/>
                <a:ea typeface="宋体" panose="02010600030101010101" pitchFamily="2" charset="-122"/>
              </a:defRPr>
            </a:lvl3pPr>
            <a:lvl4pPr algn="l">
              <a:defRPr>
                <a:solidFill>
                  <a:schemeClr val="tx1"/>
                </a:solidFill>
                <a:latin typeface="Arial" panose="020B0604020202020204" pitchFamily="34" charset="0"/>
                <a:ea typeface="宋体" panose="02010600030101010101" pitchFamily="2" charset="-122"/>
              </a:defRPr>
            </a:lvl4pPr>
            <a:lvl5pPr algn="l">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50000"/>
              </a:spcBef>
              <a:buClr>
                <a:schemeClr val="tx1"/>
              </a:buClr>
            </a:pPr>
            <a:r>
              <a:rPr lang="en-US" altLang="zh-CN" sz="1600">
                <a:solidFill>
                  <a:srgbClr val="747E26"/>
                </a:solidFill>
                <a:latin typeface="Tahoma" panose="020B0604030504040204" pitchFamily="34" charset="0"/>
              </a:rPr>
              <a:t>wx+b=-1</a:t>
            </a:r>
          </a:p>
        </p:txBody>
      </p:sp>
      <p:sp>
        <p:nvSpPr>
          <p:cNvPr id="251917" name="Line 13">
            <a:extLst>
              <a:ext uri="{FF2B5EF4-FFF2-40B4-BE49-F238E27FC236}">
                <a16:creationId xmlns:a16="http://schemas.microsoft.com/office/drawing/2014/main" id="{536599CA-9596-3949-9925-54580F8BC13A}"/>
              </a:ext>
            </a:extLst>
          </p:cNvPr>
          <p:cNvSpPr>
            <a:spLocks noChangeShapeType="1"/>
          </p:cNvSpPr>
          <p:nvPr/>
        </p:nvSpPr>
        <p:spPr bwMode="auto">
          <a:xfrm>
            <a:off x="6717935" y="1356998"/>
            <a:ext cx="327025" cy="598488"/>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251920" name="Oval 16">
            <a:extLst>
              <a:ext uri="{FF2B5EF4-FFF2-40B4-BE49-F238E27FC236}">
                <a16:creationId xmlns:a16="http://schemas.microsoft.com/office/drawing/2014/main" id="{F872FC04-74F2-844B-9DFB-2D8C6C719903}"/>
              </a:ext>
            </a:extLst>
          </p:cNvPr>
          <p:cNvSpPr>
            <a:spLocks noChangeArrowheads="1"/>
          </p:cNvSpPr>
          <p:nvPr/>
        </p:nvSpPr>
        <p:spPr bwMode="auto">
          <a:xfrm>
            <a:off x="5839961" y="2406438"/>
            <a:ext cx="133730" cy="171884"/>
          </a:xfrm>
          <a:prstGeom prst="ellipse">
            <a:avLst/>
          </a:prstGeom>
          <a:solidFill>
            <a:srgbClr val="990099"/>
          </a:solidFill>
          <a:ln w="19050" cap="rnd" algn="ctr">
            <a:solidFill>
              <a:schemeClr val="tx1"/>
            </a:solidFill>
            <a:prstDash val="sysDot"/>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endParaRPr lang="en-US"/>
          </a:p>
        </p:txBody>
      </p:sp>
      <p:sp>
        <p:nvSpPr>
          <p:cNvPr id="251921" name="Text Box 17">
            <a:extLst>
              <a:ext uri="{FF2B5EF4-FFF2-40B4-BE49-F238E27FC236}">
                <a16:creationId xmlns:a16="http://schemas.microsoft.com/office/drawing/2014/main" id="{ABF5965E-84BA-6C42-9545-98755029657D}"/>
              </a:ext>
            </a:extLst>
          </p:cNvPr>
          <p:cNvSpPr txBox="1">
            <a:spLocks noChangeArrowheads="1"/>
          </p:cNvSpPr>
          <p:nvPr/>
        </p:nvSpPr>
        <p:spPr bwMode="auto">
          <a:xfrm>
            <a:off x="6061670" y="2298250"/>
            <a:ext cx="586440" cy="400110"/>
          </a:xfrm>
          <a:prstGeom prst="rect">
            <a:avLst/>
          </a:prstGeom>
          <a:solidFill>
            <a:schemeClr val="bg1"/>
          </a:solidFill>
          <a:ln w="19050" algn="ctr">
            <a:solidFill>
              <a:srgbClr val="9900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algn="l">
              <a:defRPr>
                <a:solidFill>
                  <a:schemeClr val="tx1"/>
                </a:solidFill>
                <a:latin typeface="Arial" panose="020B0604020202020204" pitchFamily="34" charset="0"/>
                <a:ea typeface="宋体" panose="02010600030101010101" pitchFamily="2" charset="-122"/>
              </a:defRPr>
            </a:lvl1pPr>
            <a:lvl2pPr algn="l">
              <a:defRPr>
                <a:solidFill>
                  <a:schemeClr val="tx1"/>
                </a:solidFill>
                <a:latin typeface="Arial" panose="020B0604020202020204" pitchFamily="34" charset="0"/>
                <a:ea typeface="宋体" panose="02010600030101010101" pitchFamily="2" charset="-122"/>
              </a:defRPr>
            </a:lvl2pPr>
            <a:lvl3pPr algn="l">
              <a:defRPr>
                <a:solidFill>
                  <a:schemeClr val="tx1"/>
                </a:solidFill>
                <a:latin typeface="Arial" panose="020B0604020202020204" pitchFamily="34" charset="0"/>
                <a:ea typeface="宋体" panose="02010600030101010101" pitchFamily="2" charset="-122"/>
              </a:defRPr>
            </a:lvl3pPr>
            <a:lvl4pPr algn="l">
              <a:defRPr>
                <a:solidFill>
                  <a:schemeClr val="tx1"/>
                </a:solidFill>
                <a:latin typeface="Arial" panose="020B0604020202020204" pitchFamily="34" charset="0"/>
                <a:ea typeface="宋体" panose="02010600030101010101" pitchFamily="2" charset="-122"/>
              </a:defRPr>
            </a:lvl4pPr>
            <a:lvl5pPr algn="l">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buClr>
                <a:schemeClr val="tx1"/>
              </a:buClr>
            </a:pPr>
            <a:r>
              <a:rPr lang="en-US" altLang="zh-CN" sz="2000" b="1" i="1" dirty="0">
                <a:solidFill>
                  <a:srgbClr val="990099"/>
                </a:solidFill>
                <a:latin typeface="Tahoma" panose="020B0604030504040204" pitchFamily="34" charset="0"/>
              </a:rPr>
              <a:t>X </a:t>
            </a:r>
            <a:r>
              <a:rPr lang="en-US" altLang="zh-CN" sz="2000" b="1" i="1" baseline="40000" dirty="0">
                <a:solidFill>
                  <a:srgbClr val="990099"/>
                </a:solidFill>
                <a:latin typeface="Tahoma" panose="020B0604030504040204" pitchFamily="34" charset="0"/>
              </a:rPr>
              <a:t>-</a:t>
            </a:r>
          </a:p>
        </p:txBody>
      </p:sp>
      <p:sp>
        <p:nvSpPr>
          <p:cNvPr id="251922" name="Oval 18">
            <a:extLst>
              <a:ext uri="{FF2B5EF4-FFF2-40B4-BE49-F238E27FC236}">
                <a16:creationId xmlns:a16="http://schemas.microsoft.com/office/drawing/2014/main" id="{DA3BE668-96BF-CD40-B20E-EA73A26C269F}"/>
              </a:ext>
            </a:extLst>
          </p:cNvPr>
          <p:cNvSpPr>
            <a:spLocks noChangeArrowheads="1"/>
          </p:cNvSpPr>
          <p:nvPr/>
        </p:nvSpPr>
        <p:spPr bwMode="auto">
          <a:xfrm>
            <a:off x="5677415" y="1682516"/>
            <a:ext cx="151695" cy="176826"/>
          </a:xfrm>
          <a:prstGeom prst="ellipse">
            <a:avLst/>
          </a:prstGeom>
          <a:solidFill>
            <a:srgbClr val="CC3300"/>
          </a:solidFill>
          <a:ln>
            <a:noFill/>
          </a:ln>
          <a:effectLst/>
          <a:extLst>
            <a:ext uri="{91240B29-F687-4F45-9708-019B960494DF}">
              <a14:hiddenLine xmlns:a14="http://schemas.microsoft.com/office/drawing/2010/main" w="19050"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endParaRPr lang="en-US"/>
          </a:p>
        </p:txBody>
      </p:sp>
      <p:sp>
        <p:nvSpPr>
          <p:cNvPr id="251923" name="Text Box 19">
            <a:extLst>
              <a:ext uri="{FF2B5EF4-FFF2-40B4-BE49-F238E27FC236}">
                <a16:creationId xmlns:a16="http://schemas.microsoft.com/office/drawing/2014/main" id="{29992A85-40AB-C44B-A3F5-7B3AC1353DCB}"/>
              </a:ext>
            </a:extLst>
          </p:cNvPr>
          <p:cNvSpPr txBox="1">
            <a:spLocks noChangeArrowheads="1"/>
          </p:cNvSpPr>
          <p:nvPr/>
        </p:nvSpPr>
        <p:spPr bwMode="auto">
          <a:xfrm>
            <a:off x="5786623" y="1289367"/>
            <a:ext cx="611847" cy="400110"/>
          </a:xfrm>
          <a:prstGeom prst="rect">
            <a:avLst/>
          </a:prstGeom>
          <a:solidFill>
            <a:schemeClr val="bg1"/>
          </a:solidFill>
          <a:ln w="19050" algn="ctr">
            <a:solidFill>
              <a:srgbClr val="CC33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algn="l">
              <a:defRPr>
                <a:solidFill>
                  <a:schemeClr val="tx1"/>
                </a:solidFill>
                <a:latin typeface="Arial" panose="020B0604020202020204" pitchFamily="34" charset="0"/>
                <a:ea typeface="宋体" panose="02010600030101010101" pitchFamily="2" charset="-122"/>
              </a:defRPr>
            </a:lvl1pPr>
            <a:lvl2pPr algn="l">
              <a:defRPr>
                <a:solidFill>
                  <a:schemeClr val="tx1"/>
                </a:solidFill>
                <a:latin typeface="Arial" panose="020B0604020202020204" pitchFamily="34" charset="0"/>
                <a:ea typeface="宋体" panose="02010600030101010101" pitchFamily="2" charset="-122"/>
              </a:defRPr>
            </a:lvl2pPr>
            <a:lvl3pPr algn="l">
              <a:defRPr>
                <a:solidFill>
                  <a:schemeClr val="tx1"/>
                </a:solidFill>
                <a:latin typeface="Arial" panose="020B0604020202020204" pitchFamily="34" charset="0"/>
                <a:ea typeface="宋体" panose="02010600030101010101" pitchFamily="2" charset="-122"/>
              </a:defRPr>
            </a:lvl3pPr>
            <a:lvl4pPr algn="l">
              <a:defRPr>
                <a:solidFill>
                  <a:schemeClr val="tx1"/>
                </a:solidFill>
                <a:latin typeface="Arial" panose="020B0604020202020204" pitchFamily="34" charset="0"/>
                <a:ea typeface="宋体" panose="02010600030101010101" pitchFamily="2" charset="-122"/>
              </a:defRPr>
            </a:lvl4pPr>
            <a:lvl5pPr algn="l">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buClr>
                <a:schemeClr val="tx1"/>
              </a:buClr>
            </a:pPr>
            <a:r>
              <a:rPr lang="en-US" altLang="zh-CN" sz="2000" b="1" i="1" dirty="0">
                <a:solidFill>
                  <a:srgbClr val="CC3300"/>
                </a:solidFill>
                <a:latin typeface="Tahoma" panose="020B0604030504040204" pitchFamily="34" charset="0"/>
              </a:rPr>
              <a:t>X </a:t>
            </a:r>
            <a:r>
              <a:rPr lang="en-US" altLang="zh-CN" sz="2400" i="1" baseline="30000" dirty="0">
                <a:solidFill>
                  <a:srgbClr val="CC3300"/>
                </a:solidFill>
                <a:latin typeface="Tahoma" panose="020B0604030504040204" pitchFamily="34" charset="0"/>
              </a:rPr>
              <a:t>+</a:t>
            </a:r>
          </a:p>
        </p:txBody>
      </p:sp>
      <p:sp>
        <p:nvSpPr>
          <p:cNvPr id="251934" name="Rectangle 30">
            <a:extLst>
              <a:ext uri="{FF2B5EF4-FFF2-40B4-BE49-F238E27FC236}">
                <a16:creationId xmlns:a16="http://schemas.microsoft.com/office/drawing/2014/main" id="{EB2B32A0-8BEA-F24D-BF62-DE6B580E6954}"/>
              </a:ext>
            </a:extLst>
          </p:cNvPr>
          <p:cNvSpPr>
            <a:spLocks noChangeArrowheads="1"/>
          </p:cNvSpPr>
          <p:nvPr/>
        </p:nvSpPr>
        <p:spPr bwMode="auto">
          <a:xfrm>
            <a:off x="1524001"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graphicFrame>
        <p:nvGraphicFramePr>
          <p:cNvPr id="251933" name="Object 29">
            <a:extLst>
              <a:ext uri="{FF2B5EF4-FFF2-40B4-BE49-F238E27FC236}">
                <a16:creationId xmlns:a16="http://schemas.microsoft.com/office/drawing/2014/main" id="{9A54CCC6-E27F-E447-AEBB-71685D64F256}"/>
              </a:ext>
            </a:extLst>
          </p:cNvPr>
          <p:cNvGraphicFramePr>
            <a:graphicFrameLocks noChangeAspect="1"/>
          </p:cNvGraphicFramePr>
          <p:nvPr>
            <p:extLst>
              <p:ext uri="{D42A27DB-BD31-4B8C-83A1-F6EECF244321}">
                <p14:modId xmlns:p14="http://schemas.microsoft.com/office/powerpoint/2010/main" val="2582555180"/>
              </p:ext>
            </p:extLst>
          </p:nvPr>
        </p:nvGraphicFramePr>
        <p:xfrm>
          <a:off x="5814646" y="4681224"/>
          <a:ext cx="3886200" cy="1228725"/>
        </p:xfrm>
        <a:graphic>
          <a:graphicData uri="http://schemas.openxmlformats.org/presentationml/2006/ole">
            <mc:AlternateContent xmlns:mc="http://schemas.openxmlformats.org/markup-compatibility/2006">
              <mc:Choice xmlns:v="urn:schemas-microsoft-com:vml" Requires="v">
                <p:oleObj spid="_x0000_s11319" name="Equation" r:id="rId3" imgW="33934400" imgH="10820400" progId="Equation.3">
                  <p:embed/>
                </p:oleObj>
              </mc:Choice>
              <mc:Fallback>
                <p:oleObj name="Equation" r:id="rId3" imgW="33934400" imgH="10820400" progId="Equation.3">
                  <p:embed/>
                  <p:pic>
                    <p:nvPicPr>
                      <p:cNvPr id="251933" name="Object 29">
                        <a:extLst>
                          <a:ext uri="{FF2B5EF4-FFF2-40B4-BE49-F238E27FC236}">
                            <a16:creationId xmlns:a16="http://schemas.microsoft.com/office/drawing/2014/main" id="{9A54CCC6-E27F-E447-AEBB-71685D64F25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14646" y="4681224"/>
                        <a:ext cx="3886200" cy="12287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51935" name="Text Box 31">
            <a:extLst>
              <a:ext uri="{FF2B5EF4-FFF2-40B4-BE49-F238E27FC236}">
                <a16:creationId xmlns:a16="http://schemas.microsoft.com/office/drawing/2014/main" id="{6A8A56B3-FAE0-BF41-B953-EED92551C718}"/>
              </a:ext>
            </a:extLst>
          </p:cNvPr>
          <p:cNvSpPr txBox="1">
            <a:spLocks noChangeArrowheads="1"/>
          </p:cNvSpPr>
          <p:nvPr/>
        </p:nvSpPr>
        <p:spPr bwMode="auto">
          <a:xfrm>
            <a:off x="7186246" y="1404623"/>
            <a:ext cx="27432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lgn="l">
              <a:defRPr>
                <a:solidFill>
                  <a:schemeClr val="tx1"/>
                </a:solidFill>
                <a:latin typeface="Arial" panose="020B0604020202020204" pitchFamily="34" charset="0"/>
                <a:ea typeface="宋体" panose="02010600030101010101" pitchFamily="2" charset="-122"/>
              </a:defRPr>
            </a:lvl1pPr>
            <a:lvl2pPr algn="l">
              <a:defRPr>
                <a:solidFill>
                  <a:schemeClr val="tx1"/>
                </a:solidFill>
                <a:latin typeface="Arial" panose="020B0604020202020204" pitchFamily="34" charset="0"/>
                <a:ea typeface="宋体" panose="02010600030101010101" pitchFamily="2" charset="-122"/>
              </a:defRPr>
            </a:lvl2pPr>
            <a:lvl3pPr algn="l">
              <a:defRPr>
                <a:solidFill>
                  <a:schemeClr val="tx1"/>
                </a:solidFill>
                <a:latin typeface="Arial" panose="020B0604020202020204" pitchFamily="34" charset="0"/>
                <a:ea typeface="宋体" panose="02010600030101010101" pitchFamily="2" charset="-122"/>
              </a:defRPr>
            </a:lvl3pPr>
            <a:lvl4pPr algn="l">
              <a:defRPr>
                <a:solidFill>
                  <a:schemeClr val="tx1"/>
                </a:solidFill>
                <a:latin typeface="Arial" panose="020B0604020202020204" pitchFamily="34" charset="0"/>
                <a:ea typeface="宋体" panose="02010600030101010101" pitchFamily="2" charset="-122"/>
              </a:defRPr>
            </a:lvl4pPr>
            <a:lvl5pPr algn="l">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buClr>
                <a:schemeClr val="tx1"/>
              </a:buClr>
            </a:pPr>
            <a:r>
              <a:rPr lang="en-US" altLang="zh-CN" sz="2400" b="1" i="1">
                <a:latin typeface="Tahoma" panose="020B0604030504040204" pitchFamily="34" charset="0"/>
              </a:rPr>
              <a:t>M</a:t>
            </a:r>
            <a:r>
              <a:rPr lang="en-US" altLang="zh-CN" sz="2400">
                <a:latin typeface="Tahoma" panose="020B0604030504040204" pitchFamily="34" charset="0"/>
              </a:rPr>
              <a:t>=Margin Width</a:t>
            </a:r>
            <a:endParaRPr lang="en-US" altLang="zh-CN" sz="2400" i="1">
              <a:latin typeface="Tahoma" panose="020B0604030504040204" pitchFamily="34" charset="0"/>
            </a:endParaRPr>
          </a:p>
        </p:txBody>
      </p:sp>
      <p:sp>
        <p:nvSpPr>
          <p:cNvPr id="2" name="Date Placeholder 1">
            <a:extLst>
              <a:ext uri="{FF2B5EF4-FFF2-40B4-BE49-F238E27FC236}">
                <a16:creationId xmlns:a16="http://schemas.microsoft.com/office/drawing/2014/main" id="{90943D5D-E998-8642-B651-C0118CBC9424}"/>
              </a:ext>
            </a:extLst>
          </p:cNvPr>
          <p:cNvSpPr>
            <a:spLocks noGrp="1"/>
          </p:cNvSpPr>
          <p:nvPr>
            <p:ph type="dt" sz="half" idx="10"/>
          </p:nvPr>
        </p:nvSpPr>
        <p:spPr/>
        <p:txBody>
          <a:bodyPr/>
          <a:lstStyle/>
          <a:p>
            <a:r>
              <a:rPr lang="en-US" altLang="zh-CN"/>
              <a:t>First Semester 2021-2022</a:t>
            </a:r>
          </a:p>
        </p:txBody>
      </p:sp>
      <p:sp>
        <p:nvSpPr>
          <p:cNvPr id="3" name="Footer Placeholder 2">
            <a:extLst>
              <a:ext uri="{FF2B5EF4-FFF2-40B4-BE49-F238E27FC236}">
                <a16:creationId xmlns:a16="http://schemas.microsoft.com/office/drawing/2014/main" id="{CF763E5A-23E4-9849-9C5F-C2151CD98DD1}"/>
              </a:ext>
            </a:extLst>
          </p:cNvPr>
          <p:cNvSpPr>
            <a:spLocks noGrp="1"/>
          </p:cNvSpPr>
          <p:nvPr>
            <p:ph type="ftr" sz="quarter" idx="11"/>
          </p:nvPr>
        </p:nvSpPr>
        <p:spPr/>
        <p:txBody>
          <a:bodyPr/>
          <a:lstStyle/>
          <a:p>
            <a:r>
              <a:rPr lang="en-US" altLang="zh-CN"/>
              <a:t>Dr. Malak Abdullah</a:t>
            </a:r>
          </a:p>
        </p:txBody>
      </p:sp>
      <p:sp>
        <p:nvSpPr>
          <p:cNvPr id="4" name="Slide Number Placeholder 3">
            <a:extLst>
              <a:ext uri="{FF2B5EF4-FFF2-40B4-BE49-F238E27FC236}">
                <a16:creationId xmlns:a16="http://schemas.microsoft.com/office/drawing/2014/main" id="{48865DB3-402A-D743-AF90-8348FA4C6FEC}"/>
              </a:ext>
            </a:extLst>
          </p:cNvPr>
          <p:cNvSpPr>
            <a:spLocks noGrp="1"/>
          </p:cNvSpPr>
          <p:nvPr>
            <p:ph type="sldNum" sz="quarter" idx="12"/>
          </p:nvPr>
        </p:nvSpPr>
        <p:spPr/>
        <p:txBody>
          <a:bodyPr/>
          <a:lstStyle/>
          <a:p>
            <a:fld id="{A330EDA8-A071-2D49-A815-3ABBCCF52F78}" type="slidenum">
              <a:rPr lang="en-US" altLang="zh-CN" smtClean="0"/>
              <a:pPr/>
              <a:t>16</a:t>
            </a:fld>
            <a:endParaRPr lang="en-US" altLang="zh-CN"/>
          </a:p>
        </p:txBody>
      </p:sp>
      <p:graphicFrame>
        <p:nvGraphicFramePr>
          <p:cNvPr id="23" name="Object 11">
            <a:extLst>
              <a:ext uri="{FF2B5EF4-FFF2-40B4-BE49-F238E27FC236}">
                <a16:creationId xmlns:a16="http://schemas.microsoft.com/office/drawing/2014/main" id="{D1953354-3831-8643-A546-AD4B55D2B170}"/>
              </a:ext>
            </a:extLst>
          </p:cNvPr>
          <p:cNvGraphicFramePr>
            <a:graphicFrameLocks noChangeAspect="1"/>
          </p:cNvGraphicFramePr>
          <p:nvPr>
            <p:extLst>
              <p:ext uri="{D42A27DB-BD31-4B8C-83A1-F6EECF244321}">
                <p14:modId xmlns:p14="http://schemas.microsoft.com/office/powerpoint/2010/main" val="785630132"/>
              </p:ext>
            </p:extLst>
          </p:nvPr>
        </p:nvGraphicFramePr>
        <p:xfrm>
          <a:off x="10331085" y="3676493"/>
          <a:ext cx="1685925" cy="752475"/>
        </p:xfrm>
        <a:graphic>
          <a:graphicData uri="http://schemas.openxmlformats.org/presentationml/2006/ole">
            <mc:AlternateContent xmlns:mc="http://schemas.openxmlformats.org/markup-compatibility/2006">
              <mc:Choice xmlns:v="urn:schemas-microsoft-com:vml" Requires="v">
                <p:oleObj spid="_x0000_s11320" name="Equation" r:id="rId5" imgW="939600" imgH="419040" progId="Equation.3">
                  <p:embed/>
                </p:oleObj>
              </mc:Choice>
              <mc:Fallback>
                <p:oleObj name="Equation" r:id="rId5" imgW="939600" imgH="419040" progId="Equation.3">
                  <p:embed/>
                  <p:pic>
                    <p:nvPicPr>
                      <p:cNvPr id="27655" name="Object 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331085" y="3676493"/>
                        <a:ext cx="1685925" cy="7524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5683626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7" name="Rectangle 3"/>
          <p:cNvSpPr>
            <a:spLocks noGrp="1" noChangeArrowheads="1"/>
          </p:cNvSpPr>
          <p:nvPr>
            <p:ph idx="1"/>
          </p:nvPr>
        </p:nvSpPr>
        <p:spPr>
          <a:xfrm>
            <a:off x="586153" y="1468438"/>
            <a:ext cx="11291521" cy="5181600"/>
          </a:xfrm>
        </p:spPr>
        <p:txBody>
          <a:bodyPr/>
          <a:lstStyle/>
          <a:p>
            <a:r>
              <a:rPr lang="en-US" dirty="0"/>
              <a:t>We want to maximize:</a:t>
            </a:r>
          </a:p>
          <a:p>
            <a:endParaRPr lang="en-US" dirty="0"/>
          </a:p>
          <a:p>
            <a:r>
              <a:rPr lang="en-US" dirty="0"/>
              <a:t>But subject to the following constraints:</a:t>
            </a:r>
          </a:p>
          <a:p>
            <a:endParaRPr lang="en-US" sz="2400" dirty="0"/>
          </a:p>
          <a:p>
            <a:endParaRPr lang="en-US" sz="2400" dirty="0"/>
          </a:p>
          <a:p>
            <a:endParaRPr lang="en-US" sz="2400" dirty="0"/>
          </a:p>
        </p:txBody>
      </p:sp>
      <p:sp>
        <p:nvSpPr>
          <p:cNvPr id="28678" name="Rectangle 2"/>
          <p:cNvSpPr>
            <a:spLocks noGrp="1" noChangeArrowheads="1"/>
          </p:cNvSpPr>
          <p:nvPr>
            <p:ph type="title"/>
          </p:nvPr>
        </p:nvSpPr>
        <p:spPr/>
        <p:txBody>
          <a:bodyPr/>
          <a:lstStyle/>
          <a:p>
            <a:r>
              <a:rPr lang="en-US" dirty="0"/>
              <a:t>Maximum Margin</a:t>
            </a:r>
          </a:p>
        </p:txBody>
      </p:sp>
      <p:graphicFrame>
        <p:nvGraphicFramePr>
          <p:cNvPr id="28674" name="Object 4"/>
          <p:cNvGraphicFramePr>
            <a:graphicFrameLocks noChangeAspect="1"/>
          </p:cNvGraphicFramePr>
          <p:nvPr>
            <p:extLst>
              <p:ext uri="{D42A27DB-BD31-4B8C-83A1-F6EECF244321}">
                <p14:modId xmlns:p14="http://schemas.microsoft.com/office/powerpoint/2010/main" val="570766543"/>
              </p:ext>
            </p:extLst>
          </p:nvPr>
        </p:nvGraphicFramePr>
        <p:xfrm>
          <a:off x="4280024" y="1093787"/>
          <a:ext cx="2141537" cy="955675"/>
        </p:xfrm>
        <a:graphic>
          <a:graphicData uri="http://schemas.openxmlformats.org/presentationml/2006/ole">
            <mc:AlternateContent xmlns:mc="http://schemas.openxmlformats.org/markup-compatibility/2006">
              <mc:Choice xmlns:v="urn:schemas-microsoft-com:vml" Requires="v">
                <p:oleObj spid="_x0000_s10376" name="Equation" r:id="rId3" imgW="939600" imgH="419040" progId="Equation.3">
                  <p:embed/>
                </p:oleObj>
              </mc:Choice>
              <mc:Fallback>
                <p:oleObj name="Equation" r:id="rId3" imgW="939600" imgH="419040" progId="Equation.3">
                  <p:embed/>
                  <p:pic>
                    <p:nvPicPr>
                      <p:cNvPr id="28674"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80024" y="1093787"/>
                        <a:ext cx="2141537" cy="9556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48485" name="Object 10"/>
          <p:cNvGraphicFramePr>
            <a:graphicFrameLocks noChangeAspect="1"/>
          </p:cNvGraphicFramePr>
          <p:nvPr>
            <p:extLst>
              <p:ext uri="{D42A27DB-BD31-4B8C-83A1-F6EECF244321}">
                <p14:modId xmlns:p14="http://schemas.microsoft.com/office/powerpoint/2010/main" val="1127000247"/>
              </p:ext>
            </p:extLst>
          </p:nvPr>
        </p:nvGraphicFramePr>
        <p:xfrm>
          <a:off x="4549835" y="2887154"/>
          <a:ext cx="5340350" cy="1035050"/>
        </p:xfrm>
        <a:graphic>
          <a:graphicData uri="http://schemas.openxmlformats.org/presentationml/2006/ole">
            <mc:AlternateContent xmlns:mc="http://schemas.openxmlformats.org/markup-compatibility/2006">
              <mc:Choice xmlns:v="urn:schemas-microsoft-com:vml" Requires="v">
                <p:oleObj spid="_x0000_s10377" name="Equation" r:id="rId5" imgW="2070000" imgH="457200" progId="Equation.3">
                  <p:embed/>
                </p:oleObj>
              </mc:Choice>
              <mc:Fallback>
                <p:oleObj name="Equation" r:id="rId5" imgW="2070000" imgH="457200" progId="Equation.3">
                  <p:embed/>
                  <p:pic>
                    <p:nvPicPr>
                      <p:cNvPr id="148485" name="Object 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49835" y="2887154"/>
                        <a:ext cx="5340350" cy="10350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Date Placeholder 1">
            <a:extLst>
              <a:ext uri="{FF2B5EF4-FFF2-40B4-BE49-F238E27FC236}">
                <a16:creationId xmlns:a16="http://schemas.microsoft.com/office/drawing/2014/main" id="{9030C6FB-7F67-BB45-8B0C-0A1BE7D9D3F3}"/>
              </a:ext>
            </a:extLst>
          </p:cNvPr>
          <p:cNvSpPr>
            <a:spLocks noGrp="1"/>
          </p:cNvSpPr>
          <p:nvPr>
            <p:ph type="dt" sz="half" idx="10"/>
          </p:nvPr>
        </p:nvSpPr>
        <p:spPr/>
        <p:txBody>
          <a:bodyPr/>
          <a:lstStyle/>
          <a:p>
            <a:r>
              <a:rPr lang="en-US"/>
              <a:t>First Semester 2021-2022</a:t>
            </a:r>
            <a:endParaRPr lang="en-US" dirty="0"/>
          </a:p>
        </p:txBody>
      </p:sp>
      <p:sp>
        <p:nvSpPr>
          <p:cNvPr id="3" name="Footer Placeholder 2">
            <a:extLst>
              <a:ext uri="{FF2B5EF4-FFF2-40B4-BE49-F238E27FC236}">
                <a16:creationId xmlns:a16="http://schemas.microsoft.com/office/drawing/2014/main" id="{970B4713-4297-5D45-BD7C-445903C3A9D7}"/>
              </a:ext>
            </a:extLst>
          </p:cNvPr>
          <p:cNvSpPr>
            <a:spLocks noGrp="1"/>
          </p:cNvSpPr>
          <p:nvPr>
            <p:ph type="ftr" sz="quarter" idx="11"/>
          </p:nvPr>
        </p:nvSpPr>
        <p:spPr/>
        <p:txBody>
          <a:bodyPr/>
          <a:lstStyle/>
          <a:p>
            <a:r>
              <a:rPr lang="en-US"/>
              <a:t>Dr. Malak Abdullah</a:t>
            </a:r>
            <a:endParaRPr lang="en-US" dirty="0"/>
          </a:p>
        </p:txBody>
      </p:sp>
      <p:sp>
        <p:nvSpPr>
          <p:cNvPr id="4" name="Slide Number Placeholder 3">
            <a:extLst>
              <a:ext uri="{FF2B5EF4-FFF2-40B4-BE49-F238E27FC236}">
                <a16:creationId xmlns:a16="http://schemas.microsoft.com/office/drawing/2014/main" id="{E7715F05-C04F-024C-88A9-E6ACD7D1EE4B}"/>
              </a:ext>
            </a:extLst>
          </p:cNvPr>
          <p:cNvSpPr>
            <a:spLocks noGrp="1"/>
          </p:cNvSpPr>
          <p:nvPr>
            <p:ph type="sldNum" sz="quarter" idx="12"/>
          </p:nvPr>
        </p:nvSpPr>
        <p:spPr/>
        <p:txBody>
          <a:bodyPr/>
          <a:lstStyle/>
          <a:p>
            <a:fld id="{D8C2E80E-A818-EA4B-839C-9030708D7285}" type="slidenum">
              <a:rPr lang="en-US" smtClean="0"/>
              <a:t>17</a:t>
            </a:fld>
            <a:endParaRPr lang="en-US" dirty="0"/>
          </a:p>
        </p:txBody>
      </p:sp>
    </p:spTree>
    <p:extLst>
      <p:ext uri="{BB962C8B-B14F-4D97-AF65-F5344CB8AC3E}">
        <p14:creationId xmlns:p14="http://schemas.microsoft.com/office/powerpoint/2010/main" val="21808524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84738" name="Picture 2"/>
          <p:cNvPicPr>
            <a:picLocks noChangeAspect="1" noChangeArrowheads="1"/>
          </p:cNvPicPr>
          <p:nvPr/>
        </p:nvPicPr>
        <p:blipFill>
          <a:blip r:embed="rId2" cstate="print"/>
          <a:srcRect t="3204" b="12818"/>
          <a:stretch>
            <a:fillRect/>
          </a:stretch>
        </p:blipFill>
        <p:spPr bwMode="auto">
          <a:xfrm>
            <a:off x="3082926" y="1021712"/>
            <a:ext cx="6024563" cy="4808562"/>
          </a:xfrm>
          <a:prstGeom prst="rect">
            <a:avLst/>
          </a:prstGeom>
          <a:noFill/>
          <a:ln w="12700">
            <a:noFill/>
            <a:miter lim="800000"/>
            <a:headEnd/>
            <a:tailEnd/>
          </a:ln>
          <a:effectLst/>
        </p:spPr>
      </p:pic>
      <p:sp>
        <p:nvSpPr>
          <p:cNvPr id="3" name="Rectangle 2"/>
          <p:cNvSpPr txBox="1">
            <a:spLocks noChangeArrowheads="1"/>
          </p:cNvSpPr>
          <p:nvPr/>
        </p:nvSpPr>
        <p:spPr>
          <a:xfrm>
            <a:off x="1905000" y="152400"/>
            <a:ext cx="8280400" cy="533400"/>
          </a:xfrm>
          <a:prstGeom prst="rect">
            <a:avLst/>
          </a:prstGeom>
        </p:spPr>
        <p:txBody>
          <a:bodyPr/>
          <a:lstStyle/>
          <a:p>
            <a:pPr algn="ctr" eaLnBrk="0" fontAlgn="base" hangingPunct="0">
              <a:lnSpc>
                <a:spcPts val="3600"/>
              </a:lnSpc>
              <a:spcBef>
                <a:spcPct val="0"/>
              </a:spcBef>
              <a:spcAft>
                <a:spcPct val="0"/>
              </a:spcAft>
              <a:defRPr/>
            </a:pPr>
            <a:r>
              <a:rPr lang="en-US" sz="3200" b="1" kern="0" dirty="0">
                <a:latin typeface="+mj-lt"/>
                <a:ea typeface="+mj-ea"/>
                <a:cs typeface="+mj-cs"/>
              </a:rPr>
              <a:t>Which one is better?</a:t>
            </a:r>
          </a:p>
        </p:txBody>
      </p:sp>
      <p:sp>
        <p:nvSpPr>
          <p:cNvPr id="4" name="Rectangle 3"/>
          <p:cNvSpPr txBox="1">
            <a:spLocks noChangeArrowheads="1"/>
          </p:cNvSpPr>
          <p:nvPr/>
        </p:nvSpPr>
        <p:spPr bwMode="auto">
          <a:xfrm>
            <a:off x="1828800" y="5867400"/>
            <a:ext cx="8534400" cy="457200"/>
          </a:xfrm>
          <a:prstGeom prst="rect">
            <a:avLst/>
          </a:prstGeom>
          <a:noFill/>
          <a:ln w="12700">
            <a:noFill/>
            <a:miter lim="800000"/>
            <a:headEnd/>
            <a:tailEnd/>
          </a:ln>
        </p:spPr>
        <p:txBody>
          <a:bodyPr vert="horz" wrap="square" lIns="90488" tIns="44450" rIns="90488" bIns="44450" numCol="1" anchor="t" anchorCtr="0" compatLnSpc="1">
            <a:prstTxWarp prst="textNoShape">
              <a:avLst/>
            </a:prstTxWarp>
          </a:bodyPr>
          <a:lstStyle/>
          <a:p>
            <a:pPr marL="292100" indent="-292100" algn="ctr" eaLnBrk="0" fontAlgn="base" hangingPunct="0">
              <a:lnSpc>
                <a:spcPct val="90000"/>
              </a:lnSpc>
              <a:spcBef>
                <a:spcPct val="10000"/>
              </a:spcBef>
              <a:spcAft>
                <a:spcPts val="400"/>
              </a:spcAft>
              <a:buClr>
                <a:srgbClr val="0C7B9C"/>
              </a:buClr>
              <a:buSzPct val="75000"/>
              <a:defRPr/>
            </a:pPr>
            <a:r>
              <a:rPr lang="en-US" sz="2000" kern="0" dirty="0"/>
              <a:t>Now which one is better? B1 or B2? How do you define better?</a:t>
            </a:r>
          </a:p>
        </p:txBody>
      </p:sp>
      <p:sp>
        <p:nvSpPr>
          <p:cNvPr id="2" name="Date Placeholder 1">
            <a:extLst>
              <a:ext uri="{FF2B5EF4-FFF2-40B4-BE49-F238E27FC236}">
                <a16:creationId xmlns:a16="http://schemas.microsoft.com/office/drawing/2014/main" id="{9B98E588-E5B3-0D4F-8958-CEAF2E355942}"/>
              </a:ext>
            </a:extLst>
          </p:cNvPr>
          <p:cNvSpPr>
            <a:spLocks noGrp="1"/>
          </p:cNvSpPr>
          <p:nvPr>
            <p:ph type="dt" sz="half" idx="10"/>
          </p:nvPr>
        </p:nvSpPr>
        <p:spPr/>
        <p:txBody>
          <a:bodyPr/>
          <a:lstStyle/>
          <a:p>
            <a:r>
              <a:rPr lang="en-US"/>
              <a:t>First Semester 2021-2022</a:t>
            </a:r>
            <a:endParaRPr lang="en-US" dirty="0"/>
          </a:p>
        </p:txBody>
      </p:sp>
      <p:sp>
        <p:nvSpPr>
          <p:cNvPr id="5" name="Footer Placeholder 4">
            <a:extLst>
              <a:ext uri="{FF2B5EF4-FFF2-40B4-BE49-F238E27FC236}">
                <a16:creationId xmlns:a16="http://schemas.microsoft.com/office/drawing/2014/main" id="{D690E995-7685-A140-84A9-2D9FDF723FA7}"/>
              </a:ext>
            </a:extLst>
          </p:cNvPr>
          <p:cNvSpPr>
            <a:spLocks noGrp="1"/>
          </p:cNvSpPr>
          <p:nvPr>
            <p:ph type="ftr" sz="quarter" idx="11"/>
          </p:nvPr>
        </p:nvSpPr>
        <p:spPr/>
        <p:txBody>
          <a:bodyPr/>
          <a:lstStyle/>
          <a:p>
            <a:r>
              <a:rPr lang="en-US"/>
              <a:t>Dr. Malak Abdullah</a:t>
            </a:r>
            <a:endParaRPr lang="en-US" dirty="0"/>
          </a:p>
        </p:txBody>
      </p:sp>
      <p:sp>
        <p:nvSpPr>
          <p:cNvPr id="6" name="Slide Number Placeholder 5">
            <a:extLst>
              <a:ext uri="{FF2B5EF4-FFF2-40B4-BE49-F238E27FC236}">
                <a16:creationId xmlns:a16="http://schemas.microsoft.com/office/drawing/2014/main" id="{30824402-4556-8441-A4F4-AFAFCD43052A}"/>
              </a:ext>
            </a:extLst>
          </p:cNvPr>
          <p:cNvSpPr>
            <a:spLocks noGrp="1"/>
          </p:cNvSpPr>
          <p:nvPr>
            <p:ph type="sldNum" sz="quarter" idx="12"/>
          </p:nvPr>
        </p:nvSpPr>
        <p:spPr/>
        <p:txBody>
          <a:bodyPr/>
          <a:lstStyle/>
          <a:p>
            <a:fld id="{D8C2E80E-A818-EA4B-839C-9030708D7285}" type="slidenum">
              <a:rPr lang="en-US" smtClean="0"/>
              <a:t>18</a:t>
            </a:fld>
            <a:endParaRPr lang="en-US" dirty="0"/>
          </a:p>
        </p:txBody>
      </p:sp>
      <p:sp>
        <p:nvSpPr>
          <p:cNvPr id="8" name="Rectangle 7">
            <a:extLst>
              <a:ext uri="{FF2B5EF4-FFF2-40B4-BE49-F238E27FC236}">
                <a16:creationId xmlns:a16="http://schemas.microsoft.com/office/drawing/2014/main" id="{600161AD-1BDD-9E44-BC72-6EFB5BCA5A66}"/>
              </a:ext>
            </a:extLst>
          </p:cNvPr>
          <p:cNvSpPr/>
          <p:nvPr/>
        </p:nvSpPr>
        <p:spPr>
          <a:xfrm>
            <a:off x="9716717" y="1460718"/>
            <a:ext cx="2451837" cy="1815882"/>
          </a:xfrm>
          <a:prstGeom prst="rect">
            <a:avLst/>
          </a:prstGeom>
        </p:spPr>
        <p:txBody>
          <a:bodyPr wrap="square">
            <a:spAutoFit/>
          </a:bodyPr>
          <a:lstStyle/>
          <a:p>
            <a:pPr algn="ctr"/>
            <a:r>
              <a:rPr lang="en-US" altLang="zh-CN" sz="2000" b="1" dirty="0">
                <a:latin typeface="Times New Roman" panose="02020603050405020304" pitchFamily="18" charset="0"/>
              </a:rPr>
              <a:t>Hard Margin: </a:t>
            </a:r>
          </a:p>
          <a:p>
            <a:pPr algn="ctr"/>
            <a:r>
              <a:rPr lang="en-US" altLang="zh-CN" b="1" dirty="0">
                <a:latin typeface="Times New Roman" panose="02020603050405020304" pitchFamily="18" charset="0"/>
              </a:rPr>
              <a:t>we require all data points be classified correctly </a:t>
            </a:r>
          </a:p>
          <a:p>
            <a:pPr>
              <a:buFont typeface="Wingdings" pitchFamily="2" charset="2"/>
              <a:buNone/>
            </a:pPr>
            <a:r>
              <a:rPr lang="en-US" altLang="zh-CN" sz="2000" b="1" dirty="0">
                <a:latin typeface="Times New Roman" panose="02020603050405020304" pitchFamily="18" charset="0"/>
              </a:rPr>
              <a:t>    </a:t>
            </a:r>
          </a:p>
          <a:p>
            <a:pPr algn="ctr">
              <a:buFont typeface="Wingdings" pitchFamily="2" charset="2"/>
              <a:buNone/>
            </a:pPr>
            <a:r>
              <a:rPr lang="en-US" altLang="zh-CN" b="1" dirty="0">
                <a:latin typeface="Times New Roman" panose="02020603050405020304" pitchFamily="18" charset="0"/>
              </a:rPr>
              <a:t>No training error</a:t>
            </a:r>
          </a:p>
        </p:txBody>
      </p:sp>
    </p:spTree>
    <p:extLst>
      <p:ext uri="{BB962C8B-B14F-4D97-AF65-F5344CB8AC3E}">
        <p14:creationId xmlns:p14="http://schemas.microsoft.com/office/powerpoint/2010/main" val="37025381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2C5077-440D-0E4C-913B-546084EC19D0}"/>
              </a:ext>
            </a:extLst>
          </p:cNvPr>
          <p:cNvSpPr>
            <a:spLocks noGrp="1"/>
          </p:cNvSpPr>
          <p:nvPr>
            <p:ph type="title"/>
          </p:nvPr>
        </p:nvSpPr>
        <p:spPr/>
        <p:txBody>
          <a:bodyPr>
            <a:normAutofit/>
          </a:bodyPr>
          <a:lstStyle/>
          <a:p>
            <a:r>
              <a:rPr lang="en-US" dirty="0"/>
              <a:t>Underfitting vs Overfitting</a:t>
            </a:r>
          </a:p>
        </p:txBody>
      </p:sp>
      <p:sp>
        <p:nvSpPr>
          <p:cNvPr id="3" name="Content Placeholder 2">
            <a:extLst>
              <a:ext uri="{FF2B5EF4-FFF2-40B4-BE49-F238E27FC236}">
                <a16:creationId xmlns:a16="http://schemas.microsoft.com/office/drawing/2014/main" id="{7FD6FB85-81F5-764D-9076-6C537133F310}"/>
              </a:ext>
            </a:extLst>
          </p:cNvPr>
          <p:cNvSpPr>
            <a:spLocks noGrp="1"/>
          </p:cNvSpPr>
          <p:nvPr>
            <p:ph idx="1"/>
          </p:nvPr>
        </p:nvSpPr>
        <p:spPr/>
        <p:txBody>
          <a:bodyPr/>
          <a:lstStyle/>
          <a:p>
            <a:endParaRPr lang="en-US" dirty="0"/>
          </a:p>
        </p:txBody>
      </p:sp>
      <p:sp>
        <p:nvSpPr>
          <p:cNvPr id="4" name="Date Placeholder 3">
            <a:extLst>
              <a:ext uri="{FF2B5EF4-FFF2-40B4-BE49-F238E27FC236}">
                <a16:creationId xmlns:a16="http://schemas.microsoft.com/office/drawing/2014/main" id="{14285DA0-68FF-144D-B6CF-DD6422E1CBF6}"/>
              </a:ext>
            </a:extLst>
          </p:cNvPr>
          <p:cNvSpPr>
            <a:spLocks noGrp="1"/>
          </p:cNvSpPr>
          <p:nvPr>
            <p:ph type="dt" sz="half" idx="10"/>
          </p:nvPr>
        </p:nvSpPr>
        <p:spPr/>
        <p:txBody>
          <a:bodyPr/>
          <a:lstStyle/>
          <a:p>
            <a:r>
              <a:rPr lang="en-US"/>
              <a:t>First Semester 2021-2022</a:t>
            </a:r>
            <a:endParaRPr lang="en-US" dirty="0"/>
          </a:p>
        </p:txBody>
      </p:sp>
      <p:sp>
        <p:nvSpPr>
          <p:cNvPr id="5" name="Footer Placeholder 4">
            <a:extLst>
              <a:ext uri="{FF2B5EF4-FFF2-40B4-BE49-F238E27FC236}">
                <a16:creationId xmlns:a16="http://schemas.microsoft.com/office/drawing/2014/main" id="{2A4CBE48-0BD0-1844-A2A2-F47F16B375D9}"/>
              </a:ext>
            </a:extLst>
          </p:cNvPr>
          <p:cNvSpPr>
            <a:spLocks noGrp="1"/>
          </p:cNvSpPr>
          <p:nvPr>
            <p:ph type="ftr" sz="quarter" idx="11"/>
          </p:nvPr>
        </p:nvSpPr>
        <p:spPr/>
        <p:txBody>
          <a:bodyPr/>
          <a:lstStyle/>
          <a:p>
            <a:r>
              <a:rPr lang="en-US"/>
              <a:t>Dr. Malak Abdullah</a:t>
            </a:r>
            <a:endParaRPr lang="en-US" dirty="0"/>
          </a:p>
        </p:txBody>
      </p:sp>
      <p:sp>
        <p:nvSpPr>
          <p:cNvPr id="6" name="Slide Number Placeholder 5">
            <a:extLst>
              <a:ext uri="{FF2B5EF4-FFF2-40B4-BE49-F238E27FC236}">
                <a16:creationId xmlns:a16="http://schemas.microsoft.com/office/drawing/2014/main" id="{33B30C48-5D79-E044-A608-4E0A64F4A03E}"/>
              </a:ext>
            </a:extLst>
          </p:cNvPr>
          <p:cNvSpPr>
            <a:spLocks noGrp="1"/>
          </p:cNvSpPr>
          <p:nvPr>
            <p:ph type="sldNum" sz="quarter" idx="12"/>
          </p:nvPr>
        </p:nvSpPr>
        <p:spPr/>
        <p:txBody>
          <a:bodyPr/>
          <a:lstStyle/>
          <a:p>
            <a:fld id="{D8C2E80E-A818-EA4B-839C-9030708D7285}" type="slidenum">
              <a:rPr lang="en-US" smtClean="0"/>
              <a:t>19</a:t>
            </a:fld>
            <a:endParaRPr lang="en-US" dirty="0"/>
          </a:p>
        </p:txBody>
      </p:sp>
      <p:pic>
        <p:nvPicPr>
          <p:cNvPr id="7" name="Picture 6">
            <a:extLst>
              <a:ext uri="{FF2B5EF4-FFF2-40B4-BE49-F238E27FC236}">
                <a16:creationId xmlns:a16="http://schemas.microsoft.com/office/drawing/2014/main" id="{3A281564-44E1-7641-8201-3D60C654CDAE}"/>
              </a:ext>
            </a:extLst>
          </p:cNvPr>
          <p:cNvPicPr>
            <a:picLocks noChangeAspect="1"/>
          </p:cNvPicPr>
          <p:nvPr/>
        </p:nvPicPr>
        <p:blipFill>
          <a:blip r:embed="rId2"/>
          <a:stretch>
            <a:fillRect/>
          </a:stretch>
        </p:blipFill>
        <p:spPr>
          <a:xfrm>
            <a:off x="93785" y="1379132"/>
            <a:ext cx="5956766" cy="2798371"/>
          </a:xfrm>
          <a:prstGeom prst="rect">
            <a:avLst/>
          </a:prstGeom>
        </p:spPr>
      </p:pic>
      <p:pic>
        <p:nvPicPr>
          <p:cNvPr id="8" name="Picture 7">
            <a:extLst>
              <a:ext uri="{FF2B5EF4-FFF2-40B4-BE49-F238E27FC236}">
                <a16:creationId xmlns:a16="http://schemas.microsoft.com/office/drawing/2014/main" id="{2D5B068C-CE62-BC4E-B89E-97664B991B5C}"/>
              </a:ext>
            </a:extLst>
          </p:cNvPr>
          <p:cNvPicPr>
            <a:picLocks noChangeAspect="1"/>
          </p:cNvPicPr>
          <p:nvPr/>
        </p:nvPicPr>
        <p:blipFill>
          <a:blip r:embed="rId3"/>
          <a:stretch>
            <a:fillRect/>
          </a:stretch>
        </p:blipFill>
        <p:spPr>
          <a:xfrm>
            <a:off x="5502729" y="4160420"/>
            <a:ext cx="6689272" cy="2697581"/>
          </a:xfrm>
          <a:prstGeom prst="rect">
            <a:avLst/>
          </a:prstGeom>
        </p:spPr>
      </p:pic>
      <p:sp>
        <p:nvSpPr>
          <p:cNvPr id="10" name="Rectangle 9">
            <a:extLst>
              <a:ext uri="{FF2B5EF4-FFF2-40B4-BE49-F238E27FC236}">
                <a16:creationId xmlns:a16="http://schemas.microsoft.com/office/drawing/2014/main" id="{94F5E7DA-E5F8-814A-B88C-D1BD8A6359DD}"/>
              </a:ext>
            </a:extLst>
          </p:cNvPr>
          <p:cNvSpPr/>
          <p:nvPr/>
        </p:nvSpPr>
        <p:spPr>
          <a:xfrm>
            <a:off x="6962099" y="1751418"/>
            <a:ext cx="4275877" cy="1200329"/>
          </a:xfrm>
          <a:prstGeom prst="rect">
            <a:avLst/>
          </a:prstGeom>
        </p:spPr>
        <p:txBody>
          <a:bodyPr wrap="square">
            <a:spAutoFit/>
          </a:bodyPr>
          <a:lstStyle/>
          <a:p>
            <a:r>
              <a:rPr lang="en-US" dirty="0">
                <a:solidFill>
                  <a:srgbClr val="292929"/>
                </a:solidFill>
                <a:latin typeface="charter" panose="02040503050506020203" pitchFamily="18" charset="0"/>
              </a:rPr>
              <a:t>In this case, the Maximum Margin Classifier would not work. </a:t>
            </a:r>
            <a:r>
              <a:rPr lang="en-US" dirty="0" err="1">
                <a:solidFill>
                  <a:srgbClr val="292929"/>
                </a:solidFill>
                <a:latin typeface="charter" panose="02040503050506020203" pitchFamily="18" charset="0"/>
              </a:rPr>
              <a:t>Vapnik</a:t>
            </a:r>
            <a:r>
              <a:rPr lang="en-US" dirty="0">
                <a:solidFill>
                  <a:srgbClr val="292929"/>
                </a:solidFill>
                <a:latin typeface="charter" panose="02040503050506020203" pitchFamily="18" charset="0"/>
              </a:rPr>
              <a:t> developed a </a:t>
            </a:r>
            <a:r>
              <a:rPr lang="en-US" dirty="0">
                <a:solidFill>
                  <a:srgbClr val="FF0000"/>
                </a:solidFill>
                <a:latin typeface="charter" panose="02040503050506020203" pitchFamily="18" charset="0"/>
              </a:rPr>
              <a:t>soft margin </a:t>
            </a:r>
            <a:r>
              <a:rPr lang="en-US" dirty="0">
                <a:solidFill>
                  <a:srgbClr val="292929"/>
                </a:solidFill>
                <a:latin typeface="charter" panose="02040503050506020203" pitchFamily="18" charset="0"/>
              </a:rPr>
              <a:t>that would allow for some misclassification of data. </a:t>
            </a:r>
            <a:endParaRPr lang="en-US" dirty="0"/>
          </a:p>
        </p:txBody>
      </p:sp>
      <p:sp>
        <p:nvSpPr>
          <p:cNvPr id="9" name="Rectangle 8">
            <a:extLst>
              <a:ext uri="{FF2B5EF4-FFF2-40B4-BE49-F238E27FC236}">
                <a16:creationId xmlns:a16="http://schemas.microsoft.com/office/drawing/2014/main" id="{A550B665-50C6-6747-BFE0-74199AE25F50}"/>
              </a:ext>
            </a:extLst>
          </p:cNvPr>
          <p:cNvSpPr/>
          <p:nvPr/>
        </p:nvSpPr>
        <p:spPr>
          <a:xfrm>
            <a:off x="155791" y="5201510"/>
            <a:ext cx="5585632" cy="369332"/>
          </a:xfrm>
          <a:prstGeom prst="rect">
            <a:avLst/>
          </a:prstGeom>
        </p:spPr>
        <p:txBody>
          <a:bodyPr wrap="none">
            <a:spAutoFit/>
          </a:bodyPr>
          <a:lstStyle/>
          <a:p>
            <a:r>
              <a:rPr lang="en-US" dirty="0"/>
              <a:t>https://</a:t>
            </a:r>
            <a:r>
              <a:rPr lang="en-US" dirty="0" err="1"/>
              <a:t>www.youtube.com</a:t>
            </a:r>
            <a:r>
              <a:rPr lang="en-US" dirty="0"/>
              <a:t>/</a:t>
            </a:r>
            <a:r>
              <a:rPr lang="en-US" dirty="0" err="1"/>
              <a:t>watch?v</a:t>
            </a:r>
            <a:r>
              <a:rPr lang="en-US" dirty="0"/>
              <a:t>=efR1C6CvhmE</a:t>
            </a:r>
          </a:p>
        </p:txBody>
      </p:sp>
    </p:spTree>
    <p:extLst>
      <p:ext uri="{BB962C8B-B14F-4D97-AF65-F5344CB8AC3E}">
        <p14:creationId xmlns:p14="http://schemas.microsoft.com/office/powerpoint/2010/main" val="24415807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7E65BA-14B2-3D49-BF7C-04EA6206DEB7}"/>
              </a:ext>
            </a:extLst>
          </p:cNvPr>
          <p:cNvSpPr>
            <a:spLocks noGrp="1"/>
          </p:cNvSpPr>
          <p:nvPr>
            <p:ph type="title"/>
          </p:nvPr>
        </p:nvSpPr>
        <p:spPr/>
        <p:txBody>
          <a:bodyPr/>
          <a:lstStyle/>
          <a:p>
            <a:r>
              <a:rPr lang="en-US" dirty="0"/>
              <a:t>SVM</a:t>
            </a:r>
          </a:p>
        </p:txBody>
      </p:sp>
      <p:sp>
        <p:nvSpPr>
          <p:cNvPr id="3" name="Content Placeholder 2">
            <a:extLst>
              <a:ext uri="{FF2B5EF4-FFF2-40B4-BE49-F238E27FC236}">
                <a16:creationId xmlns:a16="http://schemas.microsoft.com/office/drawing/2014/main" id="{3340E709-3FBA-1844-AADC-D9B9239636E6}"/>
              </a:ext>
            </a:extLst>
          </p:cNvPr>
          <p:cNvSpPr>
            <a:spLocks noGrp="1"/>
          </p:cNvSpPr>
          <p:nvPr>
            <p:ph idx="1"/>
          </p:nvPr>
        </p:nvSpPr>
        <p:spPr/>
        <p:txBody>
          <a:bodyPr/>
          <a:lstStyle/>
          <a:p>
            <a:endParaRPr lang="en-US"/>
          </a:p>
        </p:txBody>
      </p:sp>
      <p:sp>
        <p:nvSpPr>
          <p:cNvPr id="4" name="Date Placeholder 3">
            <a:extLst>
              <a:ext uri="{FF2B5EF4-FFF2-40B4-BE49-F238E27FC236}">
                <a16:creationId xmlns:a16="http://schemas.microsoft.com/office/drawing/2014/main" id="{7ED16A20-107C-CA4D-8F64-106DACBB53BA}"/>
              </a:ext>
            </a:extLst>
          </p:cNvPr>
          <p:cNvSpPr>
            <a:spLocks noGrp="1"/>
          </p:cNvSpPr>
          <p:nvPr>
            <p:ph type="dt" sz="half" idx="10"/>
          </p:nvPr>
        </p:nvSpPr>
        <p:spPr/>
        <p:txBody>
          <a:bodyPr/>
          <a:lstStyle/>
          <a:p>
            <a:r>
              <a:rPr lang="en-US"/>
              <a:t>First Semester 2021-2022</a:t>
            </a:r>
            <a:endParaRPr lang="en-US" dirty="0"/>
          </a:p>
        </p:txBody>
      </p:sp>
      <p:sp>
        <p:nvSpPr>
          <p:cNvPr id="5" name="Footer Placeholder 4">
            <a:extLst>
              <a:ext uri="{FF2B5EF4-FFF2-40B4-BE49-F238E27FC236}">
                <a16:creationId xmlns:a16="http://schemas.microsoft.com/office/drawing/2014/main" id="{98F7B0DD-DEE6-4643-9F6C-49B47F118D3F}"/>
              </a:ext>
            </a:extLst>
          </p:cNvPr>
          <p:cNvSpPr>
            <a:spLocks noGrp="1"/>
          </p:cNvSpPr>
          <p:nvPr>
            <p:ph type="ftr" sz="quarter" idx="11"/>
          </p:nvPr>
        </p:nvSpPr>
        <p:spPr/>
        <p:txBody>
          <a:bodyPr/>
          <a:lstStyle/>
          <a:p>
            <a:r>
              <a:rPr lang="en-US"/>
              <a:t>Dr. Malak Abdullah</a:t>
            </a:r>
            <a:endParaRPr lang="en-US" dirty="0"/>
          </a:p>
        </p:txBody>
      </p:sp>
      <p:sp>
        <p:nvSpPr>
          <p:cNvPr id="6" name="Slide Number Placeholder 5">
            <a:extLst>
              <a:ext uri="{FF2B5EF4-FFF2-40B4-BE49-F238E27FC236}">
                <a16:creationId xmlns:a16="http://schemas.microsoft.com/office/drawing/2014/main" id="{B3FBE7E2-15DA-AD41-848A-03C4506DB25C}"/>
              </a:ext>
            </a:extLst>
          </p:cNvPr>
          <p:cNvSpPr>
            <a:spLocks noGrp="1"/>
          </p:cNvSpPr>
          <p:nvPr>
            <p:ph type="sldNum" sz="quarter" idx="12"/>
          </p:nvPr>
        </p:nvSpPr>
        <p:spPr/>
        <p:txBody>
          <a:bodyPr/>
          <a:lstStyle/>
          <a:p>
            <a:fld id="{D8C2E80E-A818-EA4B-839C-9030708D7285}" type="slidenum">
              <a:rPr lang="en-US" smtClean="0"/>
              <a:t>2</a:t>
            </a:fld>
            <a:endParaRPr lang="en-US" dirty="0"/>
          </a:p>
        </p:txBody>
      </p:sp>
      <p:pic>
        <p:nvPicPr>
          <p:cNvPr id="7" name="Picture 6">
            <a:extLst>
              <a:ext uri="{FF2B5EF4-FFF2-40B4-BE49-F238E27FC236}">
                <a16:creationId xmlns:a16="http://schemas.microsoft.com/office/drawing/2014/main" id="{2CEF9A1A-37CE-C544-BF82-7497ED434753}"/>
              </a:ext>
            </a:extLst>
          </p:cNvPr>
          <p:cNvPicPr>
            <a:picLocks noChangeAspect="1"/>
          </p:cNvPicPr>
          <p:nvPr/>
        </p:nvPicPr>
        <p:blipFill>
          <a:blip r:embed="rId2"/>
          <a:stretch>
            <a:fillRect/>
          </a:stretch>
        </p:blipFill>
        <p:spPr>
          <a:xfrm>
            <a:off x="91795" y="1672209"/>
            <a:ext cx="11609667" cy="2135293"/>
          </a:xfrm>
          <a:prstGeom prst="rect">
            <a:avLst/>
          </a:prstGeom>
        </p:spPr>
      </p:pic>
    </p:spTree>
    <p:extLst>
      <p:ext uri="{BB962C8B-B14F-4D97-AF65-F5344CB8AC3E}">
        <p14:creationId xmlns:p14="http://schemas.microsoft.com/office/powerpoint/2010/main" val="4189908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0CF44B-93AD-594F-94A6-7B343446962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8E2362B-89EF-C743-B65F-37C2A5E4CB25}"/>
              </a:ext>
            </a:extLst>
          </p:cNvPr>
          <p:cNvSpPr>
            <a:spLocks noGrp="1"/>
          </p:cNvSpPr>
          <p:nvPr>
            <p:ph idx="1"/>
          </p:nvPr>
        </p:nvSpPr>
        <p:spPr/>
        <p:txBody>
          <a:bodyPr/>
          <a:lstStyle/>
          <a:p>
            <a:endParaRPr lang="en-US"/>
          </a:p>
        </p:txBody>
      </p:sp>
      <p:sp>
        <p:nvSpPr>
          <p:cNvPr id="4" name="Date Placeholder 3">
            <a:extLst>
              <a:ext uri="{FF2B5EF4-FFF2-40B4-BE49-F238E27FC236}">
                <a16:creationId xmlns:a16="http://schemas.microsoft.com/office/drawing/2014/main" id="{DF8BD023-3F8B-9640-8990-41BAFD05E2DE}"/>
              </a:ext>
            </a:extLst>
          </p:cNvPr>
          <p:cNvSpPr>
            <a:spLocks noGrp="1"/>
          </p:cNvSpPr>
          <p:nvPr>
            <p:ph type="dt" sz="half" idx="10"/>
          </p:nvPr>
        </p:nvSpPr>
        <p:spPr/>
        <p:txBody>
          <a:bodyPr/>
          <a:lstStyle/>
          <a:p>
            <a:r>
              <a:rPr lang="en-US"/>
              <a:t>First Semester 2021-2022</a:t>
            </a:r>
            <a:endParaRPr lang="en-US" dirty="0"/>
          </a:p>
        </p:txBody>
      </p:sp>
      <p:sp>
        <p:nvSpPr>
          <p:cNvPr id="5" name="Footer Placeholder 4">
            <a:extLst>
              <a:ext uri="{FF2B5EF4-FFF2-40B4-BE49-F238E27FC236}">
                <a16:creationId xmlns:a16="http://schemas.microsoft.com/office/drawing/2014/main" id="{FE005CBA-E47D-C74A-80C6-82374E8D2742}"/>
              </a:ext>
            </a:extLst>
          </p:cNvPr>
          <p:cNvSpPr>
            <a:spLocks noGrp="1"/>
          </p:cNvSpPr>
          <p:nvPr>
            <p:ph type="ftr" sz="quarter" idx="11"/>
          </p:nvPr>
        </p:nvSpPr>
        <p:spPr/>
        <p:txBody>
          <a:bodyPr/>
          <a:lstStyle/>
          <a:p>
            <a:r>
              <a:rPr lang="en-US"/>
              <a:t>Dr. Malak Abdullah</a:t>
            </a:r>
            <a:endParaRPr lang="en-US" dirty="0"/>
          </a:p>
        </p:txBody>
      </p:sp>
      <p:sp>
        <p:nvSpPr>
          <p:cNvPr id="6" name="Slide Number Placeholder 5">
            <a:extLst>
              <a:ext uri="{FF2B5EF4-FFF2-40B4-BE49-F238E27FC236}">
                <a16:creationId xmlns:a16="http://schemas.microsoft.com/office/drawing/2014/main" id="{444DDC9A-7037-5546-AFE0-B5B7B5959747}"/>
              </a:ext>
            </a:extLst>
          </p:cNvPr>
          <p:cNvSpPr>
            <a:spLocks noGrp="1"/>
          </p:cNvSpPr>
          <p:nvPr>
            <p:ph type="sldNum" sz="quarter" idx="12"/>
          </p:nvPr>
        </p:nvSpPr>
        <p:spPr/>
        <p:txBody>
          <a:bodyPr/>
          <a:lstStyle/>
          <a:p>
            <a:fld id="{D8C2E80E-A818-EA4B-839C-9030708D7285}" type="slidenum">
              <a:rPr lang="en-US" smtClean="0"/>
              <a:t>20</a:t>
            </a:fld>
            <a:endParaRPr lang="en-US" dirty="0"/>
          </a:p>
        </p:txBody>
      </p:sp>
      <p:pic>
        <p:nvPicPr>
          <p:cNvPr id="7" name="Picture 6">
            <a:extLst>
              <a:ext uri="{FF2B5EF4-FFF2-40B4-BE49-F238E27FC236}">
                <a16:creationId xmlns:a16="http://schemas.microsoft.com/office/drawing/2014/main" id="{039BBA3C-8E7D-E04D-99D9-A6E7B3ADFF51}"/>
              </a:ext>
            </a:extLst>
          </p:cNvPr>
          <p:cNvPicPr>
            <a:picLocks noChangeAspect="1"/>
          </p:cNvPicPr>
          <p:nvPr/>
        </p:nvPicPr>
        <p:blipFill>
          <a:blip r:embed="rId2"/>
          <a:stretch>
            <a:fillRect/>
          </a:stretch>
        </p:blipFill>
        <p:spPr>
          <a:xfrm>
            <a:off x="1486354" y="685800"/>
            <a:ext cx="8849632" cy="4275665"/>
          </a:xfrm>
          <a:prstGeom prst="rect">
            <a:avLst/>
          </a:prstGeom>
        </p:spPr>
      </p:pic>
    </p:spTree>
    <p:extLst>
      <p:ext uri="{BB962C8B-B14F-4D97-AF65-F5344CB8AC3E}">
        <p14:creationId xmlns:p14="http://schemas.microsoft.com/office/powerpoint/2010/main" val="23583075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1729C-1C05-C740-9EC5-FB4D6C780FA7}"/>
              </a:ext>
            </a:extLst>
          </p:cNvPr>
          <p:cNvSpPr>
            <a:spLocks noGrp="1"/>
          </p:cNvSpPr>
          <p:nvPr>
            <p:ph type="title"/>
          </p:nvPr>
        </p:nvSpPr>
        <p:spPr>
          <a:xfrm>
            <a:off x="244031" y="742306"/>
            <a:ext cx="5851969" cy="1271587"/>
          </a:xfrm>
        </p:spPr>
        <p:txBody>
          <a:bodyPr>
            <a:normAutofit fontScale="90000"/>
          </a:bodyPr>
          <a:lstStyle/>
          <a:p>
            <a:r>
              <a:rPr lang="en-US" dirty="0"/>
              <a:t>Lets talk about Bias vs Variance</a:t>
            </a:r>
          </a:p>
        </p:txBody>
      </p:sp>
      <p:sp>
        <p:nvSpPr>
          <p:cNvPr id="4" name="Date Placeholder 3">
            <a:extLst>
              <a:ext uri="{FF2B5EF4-FFF2-40B4-BE49-F238E27FC236}">
                <a16:creationId xmlns:a16="http://schemas.microsoft.com/office/drawing/2014/main" id="{D9B48595-3863-0A49-8236-235974638DA7}"/>
              </a:ext>
            </a:extLst>
          </p:cNvPr>
          <p:cNvSpPr>
            <a:spLocks noGrp="1"/>
          </p:cNvSpPr>
          <p:nvPr>
            <p:ph type="dt" sz="half" idx="10"/>
          </p:nvPr>
        </p:nvSpPr>
        <p:spPr/>
        <p:txBody>
          <a:bodyPr/>
          <a:lstStyle/>
          <a:p>
            <a:r>
              <a:rPr lang="en-US"/>
              <a:t>First Semester 2021-2022</a:t>
            </a:r>
            <a:endParaRPr lang="en-US" dirty="0"/>
          </a:p>
        </p:txBody>
      </p:sp>
      <p:sp>
        <p:nvSpPr>
          <p:cNvPr id="6" name="Slide Number Placeholder 5">
            <a:extLst>
              <a:ext uri="{FF2B5EF4-FFF2-40B4-BE49-F238E27FC236}">
                <a16:creationId xmlns:a16="http://schemas.microsoft.com/office/drawing/2014/main" id="{B4C7FDAE-C750-5149-BE3E-444E58D019A1}"/>
              </a:ext>
            </a:extLst>
          </p:cNvPr>
          <p:cNvSpPr>
            <a:spLocks noGrp="1"/>
          </p:cNvSpPr>
          <p:nvPr>
            <p:ph type="sldNum" sz="quarter" idx="12"/>
          </p:nvPr>
        </p:nvSpPr>
        <p:spPr/>
        <p:txBody>
          <a:bodyPr/>
          <a:lstStyle/>
          <a:p>
            <a:fld id="{D8C2E80E-A818-EA4B-839C-9030708D7285}" type="slidenum">
              <a:rPr lang="en-US" smtClean="0"/>
              <a:t>21</a:t>
            </a:fld>
            <a:endParaRPr lang="en-US" dirty="0"/>
          </a:p>
        </p:txBody>
      </p:sp>
      <p:pic>
        <p:nvPicPr>
          <p:cNvPr id="8" name="Picture 7">
            <a:extLst>
              <a:ext uri="{FF2B5EF4-FFF2-40B4-BE49-F238E27FC236}">
                <a16:creationId xmlns:a16="http://schemas.microsoft.com/office/drawing/2014/main" id="{82A0A616-09EE-3742-A632-0A4ADB443850}"/>
              </a:ext>
            </a:extLst>
          </p:cNvPr>
          <p:cNvPicPr>
            <a:picLocks noChangeAspect="1"/>
          </p:cNvPicPr>
          <p:nvPr/>
        </p:nvPicPr>
        <p:blipFill>
          <a:blip r:embed="rId2"/>
          <a:stretch>
            <a:fillRect/>
          </a:stretch>
        </p:blipFill>
        <p:spPr>
          <a:xfrm>
            <a:off x="0" y="3064528"/>
            <a:ext cx="3405414" cy="2693126"/>
          </a:xfrm>
          <a:prstGeom prst="rect">
            <a:avLst/>
          </a:prstGeom>
        </p:spPr>
      </p:pic>
      <p:pic>
        <p:nvPicPr>
          <p:cNvPr id="9" name="Picture 8">
            <a:extLst>
              <a:ext uri="{FF2B5EF4-FFF2-40B4-BE49-F238E27FC236}">
                <a16:creationId xmlns:a16="http://schemas.microsoft.com/office/drawing/2014/main" id="{C689874B-5CD5-DA40-A053-C648E2D95D53}"/>
              </a:ext>
            </a:extLst>
          </p:cNvPr>
          <p:cNvPicPr>
            <a:picLocks noChangeAspect="1"/>
          </p:cNvPicPr>
          <p:nvPr/>
        </p:nvPicPr>
        <p:blipFill>
          <a:blip r:embed="rId3"/>
          <a:stretch>
            <a:fillRect/>
          </a:stretch>
        </p:blipFill>
        <p:spPr>
          <a:xfrm>
            <a:off x="4123833" y="3064528"/>
            <a:ext cx="3679511" cy="2780075"/>
          </a:xfrm>
          <a:prstGeom prst="rect">
            <a:avLst/>
          </a:prstGeom>
        </p:spPr>
      </p:pic>
      <p:pic>
        <p:nvPicPr>
          <p:cNvPr id="10" name="Picture 9">
            <a:extLst>
              <a:ext uri="{FF2B5EF4-FFF2-40B4-BE49-F238E27FC236}">
                <a16:creationId xmlns:a16="http://schemas.microsoft.com/office/drawing/2014/main" id="{C7292588-E4F6-7545-8FDB-7E12276AAC53}"/>
              </a:ext>
            </a:extLst>
          </p:cNvPr>
          <p:cNvPicPr>
            <a:picLocks noChangeAspect="1"/>
          </p:cNvPicPr>
          <p:nvPr/>
        </p:nvPicPr>
        <p:blipFill>
          <a:blip r:embed="rId4"/>
          <a:stretch>
            <a:fillRect/>
          </a:stretch>
        </p:blipFill>
        <p:spPr>
          <a:xfrm>
            <a:off x="8521764" y="3064528"/>
            <a:ext cx="3633091" cy="2901950"/>
          </a:xfrm>
          <a:prstGeom prst="rect">
            <a:avLst/>
          </a:prstGeom>
        </p:spPr>
      </p:pic>
      <p:sp>
        <p:nvSpPr>
          <p:cNvPr id="11" name="Right Arrow 10">
            <a:extLst>
              <a:ext uri="{FF2B5EF4-FFF2-40B4-BE49-F238E27FC236}">
                <a16:creationId xmlns:a16="http://schemas.microsoft.com/office/drawing/2014/main" id="{F3E92015-7C58-ED4F-A1EE-B4403244EA41}"/>
              </a:ext>
            </a:extLst>
          </p:cNvPr>
          <p:cNvSpPr/>
          <p:nvPr/>
        </p:nvSpPr>
        <p:spPr>
          <a:xfrm>
            <a:off x="3405414" y="4411091"/>
            <a:ext cx="718419" cy="29592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Arrow 11">
            <a:extLst>
              <a:ext uri="{FF2B5EF4-FFF2-40B4-BE49-F238E27FC236}">
                <a16:creationId xmlns:a16="http://schemas.microsoft.com/office/drawing/2014/main" id="{40C6CA77-00F4-194E-B70D-C9D416384BDA}"/>
              </a:ext>
            </a:extLst>
          </p:cNvPr>
          <p:cNvSpPr/>
          <p:nvPr/>
        </p:nvSpPr>
        <p:spPr>
          <a:xfrm>
            <a:off x="7803344" y="4411091"/>
            <a:ext cx="718420" cy="3256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54335465-6CED-6149-9B6C-2F0B14C5E851}"/>
              </a:ext>
            </a:extLst>
          </p:cNvPr>
          <p:cNvPicPr>
            <a:picLocks noChangeAspect="1"/>
          </p:cNvPicPr>
          <p:nvPr/>
        </p:nvPicPr>
        <p:blipFill>
          <a:blip r:embed="rId5"/>
          <a:stretch>
            <a:fillRect/>
          </a:stretch>
        </p:blipFill>
        <p:spPr>
          <a:xfrm>
            <a:off x="1574864" y="6083300"/>
            <a:ext cx="6946900" cy="774700"/>
          </a:xfrm>
          <a:prstGeom prst="rect">
            <a:avLst/>
          </a:prstGeom>
        </p:spPr>
      </p:pic>
      <p:pic>
        <p:nvPicPr>
          <p:cNvPr id="14" name="Picture 13">
            <a:extLst>
              <a:ext uri="{FF2B5EF4-FFF2-40B4-BE49-F238E27FC236}">
                <a16:creationId xmlns:a16="http://schemas.microsoft.com/office/drawing/2014/main" id="{D9D84300-613C-4846-9134-8DB847F361BB}"/>
              </a:ext>
            </a:extLst>
          </p:cNvPr>
          <p:cNvPicPr>
            <a:picLocks noChangeAspect="1"/>
          </p:cNvPicPr>
          <p:nvPr/>
        </p:nvPicPr>
        <p:blipFill>
          <a:blip r:embed="rId6"/>
          <a:stretch>
            <a:fillRect/>
          </a:stretch>
        </p:blipFill>
        <p:spPr>
          <a:xfrm>
            <a:off x="8680959" y="6267450"/>
            <a:ext cx="3314700" cy="406400"/>
          </a:xfrm>
          <a:prstGeom prst="rect">
            <a:avLst/>
          </a:prstGeom>
        </p:spPr>
      </p:pic>
      <p:pic>
        <p:nvPicPr>
          <p:cNvPr id="15" name="Picture 14">
            <a:extLst>
              <a:ext uri="{FF2B5EF4-FFF2-40B4-BE49-F238E27FC236}">
                <a16:creationId xmlns:a16="http://schemas.microsoft.com/office/drawing/2014/main" id="{66745FBA-69E7-8D48-8A4E-AB6AD0C9F4DA}"/>
              </a:ext>
            </a:extLst>
          </p:cNvPr>
          <p:cNvPicPr>
            <a:picLocks noChangeAspect="1"/>
          </p:cNvPicPr>
          <p:nvPr/>
        </p:nvPicPr>
        <p:blipFill>
          <a:blip r:embed="rId7"/>
          <a:stretch>
            <a:fillRect/>
          </a:stretch>
        </p:blipFill>
        <p:spPr>
          <a:xfrm>
            <a:off x="6705217" y="124311"/>
            <a:ext cx="3633092" cy="2777394"/>
          </a:xfrm>
          <a:prstGeom prst="rect">
            <a:avLst/>
          </a:prstGeom>
        </p:spPr>
      </p:pic>
      <p:sp>
        <p:nvSpPr>
          <p:cNvPr id="3" name="Footer Placeholder 2">
            <a:extLst>
              <a:ext uri="{FF2B5EF4-FFF2-40B4-BE49-F238E27FC236}">
                <a16:creationId xmlns:a16="http://schemas.microsoft.com/office/drawing/2014/main" id="{0A76D3E3-F8D8-7940-9A7F-845ABAEFD826}"/>
              </a:ext>
            </a:extLst>
          </p:cNvPr>
          <p:cNvSpPr>
            <a:spLocks noGrp="1"/>
          </p:cNvSpPr>
          <p:nvPr>
            <p:ph type="ftr" sz="quarter" idx="11"/>
          </p:nvPr>
        </p:nvSpPr>
        <p:spPr/>
        <p:txBody>
          <a:bodyPr/>
          <a:lstStyle/>
          <a:p>
            <a:r>
              <a:rPr lang="en-US"/>
              <a:t>Dr. Malak Abdullah</a:t>
            </a:r>
            <a:endParaRPr lang="en-US" dirty="0"/>
          </a:p>
        </p:txBody>
      </p:sp>
    </p:spTree>
    <p:extLst>
      <p:ext uri="{BB962C8B-B14F-4D97-AF65-F5344CB8AC3E}">
        <p14:creationId xmlns:p14="http://schemas.microsoft.com/office/powerpoint/2010/main" val="29171109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444DDC9A-7037-5546-AFE0-B5B7B5959747}"/>
              </a:ext>
            </a:extLst>
          </p:cNvPr>
          <p:cNvSpPr>
            <a:spLocks noGrp="1"/>
          </p:cNvSpPr>
          <p:nvPr>
            <p:ph type="sldNum" sz="quarter" idx="12"/>
          </p:nvPr>
        </p:nvSpPr>
        <p:spPr/>
        <p:txBody>
          <a:bodyPr/>
          <a:lstStyle/>
          <a:p>
            <a:fld id="{D8C2E80E-A818-EA4B-839C-9030708D7285}" type="slidenum">
              <a:rPr lang="en-US" smtClean="0"/>
              <a:t>22</a:t>
            </a:fld>
            <a:endParaRPr lang="en-US" dirty="0"/>
          </a:p>
        </p:txBody>
      </p:sp>
      <p:pic>
        <p:nvPicPr>
          <p:cNvPr id="15" name="Picture 14">
            <a:extLst>
              <a:ext uri="{FF2B5EF4-FFF2-40B4-BE49-F238E27FC236}">
                <a16:creationId xmlns:a16="http://schemas.microsoft.com/office/drawing/2014/main" id="{052E5FEE-5908-6840-842F-8C56AF49A589}"/>
              </a:ext>
            </a:extLst>
          </p:cNvPr>
          <p:cNvPicPr>
            <a:picLocks noChangeAspect="1"/>
          </p:cNvPicPr>
          <p:nvPr/>
        </p:nvPicPr>
        <p:blipFill>
          <a:blip r:embed="rId2"/>
          <a:stretch>
            <a:fillRect/>
          </a:stretch>
        </p:blipFill>
        <p:spPr>
          <a:xfrm>
            <a:off x="979799" y="25234"/>
            <a:ext cx="6385105" cy="2519341"/>
          </a:xfrm>
          <a:prstGeom prst="rect">
            <a:avLst/>
          </a:prstGeom>
        </p:spPr>
      </p:pic>
      <p:pic>
        <p:nvPicPr>
          <p:cNvPr id="16" name="Picture 15">
            <a:extLst>
              <a:ext uri="{FF2B5EF4-FFF2-40B4-BE49-F238E27FC236}">
                <a16:creationId xmlns:a16="http://schemas.microsoft.com/office/drawing/2014/main" id="{DD1242E5-5B5F-0E43-A258-33B79792D4CA}"/>
              </a:ext>
            </a:extLst>
          </p:cNvPr>
          <p:cNvPicPr>
            <a:picLocks noChangeAspect="1"/>
          </p:cNvPicPr>
          <p:nvPr/>
        </p:nvPicPr>
        <p:blipFill>
          <a:blip r:embed="rId3"/>
          <a:stretch>
            <a:fillRect/>
          </a:stretch>
        </p:blipFill>
        <p:spPr>
          <a:xfrm>
            <a:off x="8007457" y="220091"/>
            <a:ext cx="3943751" cy="850613"/>
          </a:xfrm>
          <a:prstGeom prst="rect">
            <a:avLst/>
          </a:prstGeom>
        </p:spPr>
      </p:pic>
      <p:pic>
        <p:nvPicPr>
          <p:cNvPr id="17" name="Picture 16">
            <a:extLst>
              <a:ext uri="{FF2B5EF4-FFF2-40B4-BE49-F238E27FC236}">
                <a16:creationId xmlns:a16="http://schemas.microsoft.com/office/drawing/2014/main" id="{54BCABB7-D72E-8942-B13D-B69B8C63AECD}"/>
              </a:ext>
            </a:extLst>
          </p:cNvPr>
          <p:cNvPicPr>
            <a:picLocks noChangeAspect="1"/>
          </p:cNvPicPr>
          <p:nvPr/>
        </p:nvPicPr>
        <p:blipFill>
          <a:blip r:embed="rId4"/>
          <a:stretch>
            <a:fillRect/>
          </a:stretch>
        </p:blipFill>
        <p:spPr>
          <a:xfrm>
            <a:off x="472895" y="5121575"/>
            <a:ext cx="4062186" cy="780507"/>
          </a:xfrm>
          <a:prstGeom prst="rect">
            <a:avLst/>
          </a:prstGeom>
        </p:spPr>
      </p:pic>
      <p:pic>
        <p:nvPicPr>
          <p:cNvPr id="18" name="Picture 17">
            <a:extLst>
              <a:ext uri="{FF2B5EF4-FFF2-40B4-BE49-F238E27FC236}">
                <a16:creationId xmlns:a16="http://schemas.microsoft.com/office/drawing/2014/main" id="{7D119A2D-5B21-254D-B507-0EBD031DD5C6}"/>
              </a:ext>
            </a:extLst>
          </p:cNvPr>
          <p:cNvPicPr>
            <a:picLocks noChangeAspect="1"/>
          </p:cNvPicPr>
          <p:nvPr/>
        </p:nvPicPr>
        <p:blipFill>
          <a:blip r:embed="rId5"/>
          <a:stretch>
            <a:fillRect/>
          </a:stretch>
        </p:blipFill>
        <p:spPr>
          <a:xfrm>
            <a:off x="472895" y="5944236"/>
            <a:ext cx="4062186" cy="775355"/>
          </a:xfrm>
          <a:prstGeom prst="rect">
            <a:avLst/>
          </a:prstGeom>
        </p:spPr>
      </p:pic>
      <p:pic>
        <p:nvPicPr>
          <p:cNvPr id="19" name="Picture 18">
            <a:extLst>
              <a:ext uri="{FF2B5EF4-FFF2-40B4-BE49-F238E27FC236}">
                <a16:creationId xmlns:a16="http://schemas.microsoft.com/office/drawing/2014/main" id="{BB7390D2-4CF8-8D44-9F99-D9597647F23E}"/>
              </a:ext>
            </a:extLst>
          </p:cNvPr>
          <p:cNvPicPr>
            <a:picLocks noChangeAspect="1"/>
          </p:cNvPicPr>
          <p:nvPr/>
        </p:nvPicPr>
        <p:blipFill>
          <a:blip r:embed="rId6"/>
          <a:stretch>
            <a:fillRect/>
          </a:stretch>
        </p:blipFill>
        <p:spPr>
          <a:xfrm>
            <a:off x="6398587" y="4960289"/>
            <a:ext cx="4472722" cy="865688"/>
          </a:xfrm>
          <a:prstGeom prst="rect">
            <a:avLst/>
          </a:prstGeom>
        </p:spPr>
      </p:pic>
      <p:pic>
        <p:nvPicPr>
          <p:cNvPr id="20" name="Picture 19">
            <a:extLst>
              <a:ext uri="{FF2B5EF4-FFF2-40B4-BE49-F238E27FC236}">
                <a16:creationId xmlns:a16="http://schemas.microsoft.com/office/drawing/2014/main" id="{98356F2C-3329-2943-9A54-D83CAFBBF1A2}"/>
              </a:ext>
            </a:extLst>
          </p:cNvPr>
          <p:cNvPicPr>
            <a:picLocks noChangeAspect="1"/>
          </p:cNvPicPr>
          <p:nvPr/>
        </p:nvPicPr>
        <p:blipFill>
          <a:blip r:embed="rId7"/>
          <a:stretch>
            <a:fillRect/>
          </a:stretch>
        </p:blipFill>
        <p:spPr>
          <a:xfrm>
            <a:off x="6398587" y="5825977"/>
            <a:ext cx="4355193" cy="893614"/>
          </a:xfrm>
          <a:prstGeom prst="rect">
            <a:avLst/>
          </a:prstGeom>
        </p:spPr>
      </p:pic>
      <p:pic>
        <p:nvPicPr>
          <p:cNvPr id="21" name="Picture 20">
            <a:extLst>
              <a:ext uri="{FF2B5EF4-FFF2-40B4-BE49-F238E27FC236}">
                <a16:creationId xmlns:a16="http://schemas.microsoft.com/office/drawing/2014/main" id="{05580170-B871-2549-844C-B9C98CA9666D}"/>
              </a:ext>
            </a:extLst>
          </p:cNvPr>
          <p:cNvPicPr>
            <a:picLocks noChangeAspect="1"/>
          </p:cNvPicPr>
          <p:nvPr/>
        </p:nvPicPr>
        <p:blipFill>
          <a:blip r:embed="rId8"/>
          <a:stretch>
            <a:fillRect/>
          </a:stretch>
        </p:blipFill>
        <p:spPr>
          <a:xfrm>
            <a:off x="6028629" y="2996235"/>
            <a:ext cx="5212637" cy="1673679"/>
          </a:xfrm>
          <a:prstGeom prst="rect">
            <a:avLst/>
          </a:prstGeom>
        </p:spPr>
      </p:pic>
      <p:pic>
        <p:nvPicPr>
          <p:cNvPr id="22" name="Picture 21">
            <a:extLst>
              <a:ext uri="{FF2B5EF4-FFF2-40B4-BE49-F238E27FC236}">
                <a16:creationId xmlns:a16="http://schemas.microsoft.com/office/drawing/2014/main" id="{532E9BC3-E05A-5043-9106-F518BE021D88}"/>
              </a:ext>
            </a:extLst>
          </p:cNvPr>
          <p:cNvPicPr>
            <a:picLocks noChangeAspect="1"/>
          </p:cNvPicPr>
          <p:nvPr/>
        </p:nvPicPr>
        <p:blipFill>
          <a:blip r:embed="rId9"/>
          <a:stretch>
            <a:fillRect/>
          </a:stretch>
        </p:blipFill>
        <p:spPr>
          <a:xfrm>
            <a:off x="0" y="3228452"/>
            <a:ext cx="5212637" cy="1525788"/>
          </a:xfrm>
          <a:prstGeom prst="rect">
            <a:avLst/>
          </a:prstGeom>
        </p:spPr>
      </p:pic>
      <p:pic>
        <p:nvPicPr>
          <p:cNvPr id="23" name="Picture 22">
            <a:extLst>
              <a:ext uri="{FF2B5EF4-FFF2-40B4-BE49-F238E27FC236}">
                <a16:creationId xmlns:a16="http://schemas.microsoft.com/office/drawing/2014/main" id="{199D6B9E-5DDD-EB46-999D-DCEA1994C747}"/>
              </a:ext>
            </a:extLst>
          </p:cNvPr>
          <p:cNvPicPr>
            <a:picLocks noChangeAspect="1"/>
          </p:cNvPicPr>
          <p:nvPr/>
        </p:nvPicPr>
        <p:blipFill>
          <a:blip r:embed="rId10"/>
          <a:stretch>
            <a:fillRect/>
          </a:stretch>
        </p:blipFill>
        <p:spPr>
          <a:xfrm>
            <a:off x="8405332" y="1361079"/>
            <a:ext cx="3542610" cy="1193203"/>
          </a:xfrm>
          <a:prstGeom prst="rect">
            <a:avLst/>
          </a:prstGeom>
        </p:spPr>
      </p:pic>
      <p:sp>
        <p:nvSpPr>
          <p:cNvPr id="2" name="Date Placeholder 1">
            <a:extLst>
              <a:ext uri="{FF2B5EF4-FFF2-40B4-BE49-F238E27FC236}">
                <a16:creationId xmlns:a16="http://schemas.microsoft.com/office/drawing/2014/main" id="{28CE88E8-3CE7-FB48-B1E1-821CC174E351}"/>
              </a:ext>
            </a:extLst>
          </p:cNvPr>
          <p:cNvSpPr>
            <a:spLocks noGrp="1"/>
          </p:cNvSpPr>
          <p:nvPr>
            <p:ph type="dt" sz="half" idx="10"/>
          </p:nvPr>
        </p:nvSpPr>
        <p:spPr/>
        <p:txBody>
          <a:bodyPr/>
          <a:lstStyle/>
          <a:p>
            <a:r>
              <a:rPr lang="en-US"/>
              <a:t>First Semester 2021-2022</a:t>
            </a:r>
            <a:endParaRPr lang="en-US" dirty="0"/>
          </a:p>
        </p:txBody>
      </p:sp>
      <p:sp>
        <p:nvSpPr>
          <p:cNvPr id="3" name="Footer Placeholder 2">
            <a:extLst>
              <a:ext uri="{FF2B5EF4-FFF2-40B4-BE49-F238E27FC236}">
                <a16:creationId xmlns:a16="http://schemas.microsoft.com/office/drawing/2014/main" id="{3288048A-C26A-E345-899B-1987D9888B42}"/>
              </a:ext>
            </a:extLst>
          </p:cNvPr>
          <p:cNvSpPr>
            <a:spLocks noGrp="1"/>
          </p:cNvSpPr>
          <p:nvPr>
            <p:ph type="ftr" sz="quarter" idx="11"/>
          </p:nvPr>
        </p:nvSpPr>
        <p:spPr/>
        <p:txBody>
          <a:bodyPr/>
          <a:lstStyle/>
          <a:p>
            <a:r>
              <a:rPr lang="en-US"/>
              <a:t>Dr. Malak Abdullah</a:t>
            </a:r>
            <a:endParaRPr lang="en-US" dirty="0"/>
          </a:p>
        </p:txBody>
      </p:sp>
    </p:spTree>
    <p:extLst>
      <p:ext uri="{BB962C8B-B14F-4D97-AF65-F5344CB8AC3E}">
        <p14:creationId xmlns:p14="http://schemas.microsoft.com/office/powerpoint/2010/main" val="5966671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050266-A6D6-8144-95CB-FF737D1CBEF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0CA0F48-C080-8D41-A69B-19013F3174FA}"/>
              </a:ext>
            </a:extLst>
          </p:cNvPr>
          <p:cNvSpPr>
            <a:spLocks noGrp="1"/>
          </p:cNvSpPr>
          <p:nvPr>
            <p:ph idx="1"/>
          </p:nvPr>
        </p:nvSpPr>
        <p:spPr/>
        <p:txBody>
          <a:bodyPr/>
          <a:lstStyle/>
          <a:p>
            <a:endParaRPr lang="en-US"/>
          </a:p>
        </p:txBody>
      </p:sp>
      <p:sp>
        <p:nvSpPr>
          <p:cNvPr id="4" name="Date Placeholder 3">
            <a:extLst>
              <a:ext uri="{FF2B5EF4-FFF2-40B4-BE49-F238E27FC236}">
                <a16:creationId xmlns:a16="http://schemas.microsoft.com/office/drawing/2014/main" id="{686A8EFD-7B67-A84E-B32A-EE7FEB545515}"/>
              </a:ext>
            </a:extLst>
          </p:cNvPr>
          <p:cNvSpPr>
            <a:spLocks noGrp="1"/>
          </p:cNvSpPr>
          <p:nvPr>
            <p:ph type="dt" sz="half" idx="10"/>
          </p:nvPr>
        </p:nvSpPr>
        <p:spPr/>
        <p:txBody>
          <a:bodyPr/>
          <a:lstStyle/>
          <a:p>
            <a:r>
              <a:rPr lang="en-US"/>
              <a:t>First Semester 2021-2022</a:t>
            </a:r>
            <a:endParaRPr lang="en-US" dirty="0"/>
          </a:p>
        </p:txBody>
      </p:sp>
      <p:sp>
        <p:nvSpPr>
          <p:cNvPr id="5" name="Footer Placeholder 4">
            <a:extLst>
              <a:ext uri="{FF2B5EF4-FFF2-40B4-BE49-F238E27FC236}">
                <a16:creationId xmlns:a16="http://schemas.microsoft.com/office/drawing/2014/main" id="{3791A754-385E-524D-B5BB-33D119AC9E8F}"/>
              </a:ext>
            </a:extLst>
          </p:cNvPr>
          <p:cNvSpPr>
            <a:spLocks noGrp="1"/>
          </p:cNvSpPr>
          <p:nvPr>
            <p:ph type="ftr" sz="quarter" idx="11"/>
          </p:nvPr>
        </p:nvSpPr>
        <p:spPr/>
        <p:txBody>
          <a:bodyPr/>
          <a:lstStyle/>
          <a:p>
            <a:r>
              <a:rPr lang="en-US"/>
              <a:t>Dr. Malak Abdullah</a:t>
            </a:r>
            <a:endParaRPr lang="en-US" dirty="0"/>
          </a:p>
        </p:txBody>
      </p:sp>
      <p:sp>
        <p:nvSpPr>
          <p:cNvPr id="6" name="Slide Number Placeholder 5">
            <a:extLst>
              <a:ext uri="{FF2B5EF4-FFF2-40B4-BE49-F238E27FC236}">
                <a16:creationId xmlns:a16="http://schemas.microsoft.com/office/drawing/2014/main" id="{079C684A-672E-A946-99C5-F58123BA4C92}"/>
              </a:ext>
            </a:extLst>
          </p:cNvPr>
          <p:cNvSpPr>
            <a:spLocks noGrp="1"/>
          </p:cNvSpPr>
          <p:nvPr>
            <p:ph type="sldNum" sz="quarter" idx="12"/>
          </p:nvPr>
        </p:nvSpPr>
        <p:spPr/>
        <p:txBody>
          <a:bodyPr/>
          <a:lstStyle/>
          <a:p>
            <a:fld id="{D8C2E80E-A818-EA4B-839C-9030708D7285}" type="slidenum">
              <a:rPr lang="en-US" smtClean="0"/>
              <a:t>23</a:t>
            </a:fld>
            <a:endParaRPr lang="en-US" dirty="0"/>
          </a:p>
        </p:txBody>
      </p:sp>
      <p:pic>
        <p:nvPicPr>
          <p:cNvPr id="7" name="Picture 6">
            <a:extLst>
              <a:ext uri="{FF2B5EF4-FFF2-40B4-BE49-F238E27FC236}">
                <a16:creationId xmlns:a16="http://schemas.microsoft.com/office/drawing/2014/main" id="{86A3F517-FAC4-EF44-8C39-A7336D334D55}"/>
              </a:ext>
            </a:extLst>
          </p:cNvPr>
          <p:cNvPicPr>
            <a:picLocks noChangeAspect="1"/>
          </p:cNvPicPr>
          <p:nvPr/>
        </p:nvPicPr>
        <p:blipFill>
          <a:blip r:embed="rId2"/>
          <a:stretch>
            <a:fillRect/>
          </a:stretch>
        </p:blipFill>
        <p:spPr>
          <a:xfrm>
            <a:off x="314325" y="1022350"/>
            <a:ext cx="5397500" cy="4813300"/>
          </a:xfrm>
          <a:prstGeom prst="rect">
            <a:avLst/>
          </a:prstGeom>
        </p:spPr>
      </p:pic>
      <p:pic>
        <p:nvPicPr>
          <p:cNvPr id="8" name="Picture 7">
            <a:extLst>
              <a:ext uri="{FF2B5EF4-FFF2-40B4-BE49-F238E27FC236}">
                <a16:creationId xmlns:a16="http://schemas.microsoft.com/office/drawing/2014/main" id="{370AC687-A922-884A-ACE4-A4116F77A72B}"/>
              </a:ext>
            </a:extLst>
          </p:cNvPr>
          <p:cNvPicPr>
            <a:picLocks noChangeAspect="1"/>
          </p:cNvPicPr>
          <p:nvPr/>
        </p:nvPicPr>
        <p:blipFill>
          <a:blip r:embed="rId3"/>
          <a:stretch>
            <a:fillRect/>
          </a:stretch>
        </p:blipFill>
        <p:spPr>
          <a:xfrm>
            <a:off x="6367462" y="2312307"/>
            <a:ext cx="5334000" cy="3441700"/>
          </a:xfrm>
          <a:prstGeom prst="rect">
            <a:avLst/>
          </a:prstGeom>
        </p:spPr>
      </p:pic>
      <p:pic>
        <p:nvPicPr>
          <p:cNvPr id="9" name="Picture 8">
            <a:extLst>
              <a:ext uri="{FF2B5EF4-FFF2-40B4-BE49-F238E27FC236}">
                <a16:creationId xmlns:a16="http://schemas.microsoft.com/office/drawing/2014/main" id="{C5C779FE-98DE-DC47-8A6B-61E32BF9DEED}"/>
              </a:ext>
            </a:extLst>
          </p:cNvPr>
          <p:cNvPicPr>
            <a:picLocks noChangeAspect="1"/>
          </p:cNvPicPr>
          <p:nvPr/>
        </p:nvPicPr>
        <p:blipFill>
          <a:blip r:embed="rId4"/>
          <a:stretch>
            <a:fillRect/>
          </a:stretch>
        </p:blipFill>
        <p:spPr>
          <a:xfrm>
            <a:off x="6627876" y="1105807"/>
            <a:ext cx="4610100" cy="1206500"/>
          </a:xfrm>
          <a:prstGeom prst="rect">
            <a:avLst/>
          </a:prstGeom>
        </p:spPr>
      </p:pic>
    </p:spTree>
    <p:extLst>
      <p:ext uri="{BB962C8B-B14F-4D97-AF65-F5344CB8AC3E}">
        <p14:creationId xmlns:p14="http://schemas.microsoft.com/office/powerpoint/2010/main" val="36913908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224D07-502C-C045-9B2D-ACB53BAA22B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3936BE7-9494-3E4B-8AF6-FB97743B7B4F}"/>
              </a:ext>
            </a:extLst>
          </p:cNvPr>
          <p:cNvSpPr>
            <a:spLocks noGrp="1"/>
          </p:cNvSpPr>
          <p:nvPr>
            <p:ph idx="1"/>
          </p:nvPr>
        </p:nvSpPr>
        <p:spPr/>
        <p:txBody>
          <a:bodyPr/>
          <a:lstStyle/>
          <a:p>
            <a:endParaRPr lang="en-US" dirty="0"/>
          </a:p>
        </p:txBody>
      </p:sp>
      <p:sp>
        <p:nvSpPr>
          <p:cNvPr id="4" name="Date Placeholder 3">
            <a:extLst>
              <a:ext uri="{FF2B5EF4-FFF2-40B4-BE49-F238E27FC236}">
                <a16:creationId xmlns:a16="http://schemas.microsoft.com/office/drawing/2014/main" id="{C634D5C9-F283-CE4F-BFD0-AB908DDC0203}"/>
              </a:ext>
            </a:extLst>
          </p:cNvPr>
          <p:cNvSpPr>
            <a:spLocks noGrp="1"/>
          </p:cNvSpPr>
          <p:nvPr>
            <p:ph type="dt" sz="half" idx="10"/>
          </p:nvPr>
        </p:nvSpPr>
        <p:spPr/>
        <p:txBody>
          <a:bodyPr/>
          <a:lstStyle/>
          <a:p>
            <a:r>
              <a:rPr lang="en-US"/>
              <a:t>First Semester 2021-2022</a:t>
            </a:r>
            <a:endParaRPr lang="en-US" dirty="0"/>
          </a:p>
        </p:txBody>
      </p:sp>
      <p:sp>
        <p:nvSpPr>
          <p:cNvPr id="5" name="Footer Placeholder 4">
            <a:extLst>
              <a:ext uri="{FF2B5EF4-FFF2-40B4-BE49-F238E27FC236}">
                <a16:creationId xmlns:a16="http://schemas.microsoft.com/office/drawing/2014/main" id="{69C6556E-3756-F54D-94EC-2715720F6ADC}"/>
              </a:ext>
            </a:extLst>
          </p:cNvPr>
          <p:cNvSpPr>
            <a:spLocks noGrp="1"/>
          </p:cNvSpPr>
          <p:nvPr>
            <p:ph type="ftr" sz="quarter" idx="11"/>
          </p:nvPr>
        </p:nvSpPr>
        <p:spPr/>
        <p:txBody>
          <a:bodyPr/>
          <a:lstStyle/>
          <a:p>
            <a:r>
              <a:rPr lang="en-US"/>
              <a:t>Dr. Malak Abdullah</a:t>
            </a:r>
            <a:endParaRPr lang="en-US" dirty="0"/>
          </a:p>
        </p:txBody>
      </p:sp>
      <p:sp>
        <p:nvSpPr>
          <p:cNvPr id="6" name="Slide Number Placeholder 5">
            <a:extLst>
              <a:ext uri="{FF2B5EF4-FFF2-40B4-BE49-F238E27FC236}">
                <a16:creationId xmlns:a16="http://schemas.microsoft.com/office/drawing/2014/main" id="{97237328-43DC-E240-803C-222A5B02DA0C}"/>
              </a:ext>
            </a:extLst>
          </p:cNvPr>
          <p:cNvSpPr>
            <a:spLocks noGrp="1"/>
          </p:cNvSpPr>
          <p:nvPr>
            <p:ph type="sldNum" sz="quarter" idx="12"/>
          </p:nvPr>
        </p:nvSpPr>
        <p:spPr/>
        <p:txBody>
          <a:bodyPr/>
          <a:lstStyle/>
          <a:p>
            <a:fld id="{D8C2E80E-A818-EA4B-839C-9030708D7285}" type="slidenum">
              <a:rPr lang="en-US" smtClean="0"/>
              <a:t>24</a:t>
            </a:fld>
            <a:endParaRPr lang="en-US" dirty="0"/>
          </a:p>
        </p:txBody>
      </p:sp>
      <p:pic>
        <p:nvPicPr>
          <p:cNvPr id="7" name="Picture 6">
            <a:extLst>
              <a:ext uri="{FF2B5EF4-FFF2-40B4-BE49-F238E27FC236}">
                <a16:creationId xmlns:a16="http://schemas.microsoft.com/office/drawing/2014/main" id="{6DD5B682-9D04-4B4A-A4A9-FD0D66A0E568}"/>
              </a:ext>
            </a:extLst>
          </p:cNvPr>
          <p:cNvPicPr>
            <a:picLocks noChangeAspect="1"/>
          </p:cNvPicPr>
          <p:nvPr/>
        </p:nvPicPr>
        <p:blipFill>
          <a:blip r:embed="rId2"/>
          <a:stretch>
            <a:fillRect/>
          </a:stretch>
        </p:blipFill>
        <p:spPr>
          <a:xfrm>
            <a:off x="47964" y="220091"/>
            <a:ext cx="5959929" cy="2770916"/>
          </a:xfrm>
          <a:prstGeom prst="rect">
            <a:avLst/>
          </a:prstGeom>
        </p:spPr>
      </p:pic>
      <p:pic>
        <p:nvPicPr>
          <p:cNvPr id="8" name="Picture 7">
            <a:extLst>
              <a:ext uri="{FF2B5EF4-FFF2-40B4-BE49-F238E27FC236}">
                <a16:creationId xmlns:a16="http://schemas.microsoft.com/office/drawing/2014/main" id="{EABA46B3-22D8-894F-AAE6-4A80420F4822}"/>
              </a:ext>
            </a:extLst>
          </p:cNvPr>
          <p:cNvPicPr>
            <a:picLocks noChangeAspect="1"/>
          </p:cNvPicPr>
          <p:nvPr/>
        </p:nvPicPr>
        <p:blipFill>
          <a:blip r:embed="rId3"/>
          <a:stretch>
            <a:fillRect/>
          </a:stretch>
        </p:blipFill>
        <p:spPr>
          <a:xfrm>
            <a:off x="824478" y="3091591"/>
            <a:ext cx="2947422" cy="526629"/>
          </a:xfrm>
          <a:prstGeom prst="rect">
            <a:avLst/>
          </a:prstGeom>
        </p:spPr>
      </p:pic>
      <p:pic>
        <p:nvPicPr>
          <p:cNvPr id="9" name="Picture 8">
            <a:extLst>
              <a:ext uri="{FF2B5EF4-FFF2-40B4-BE49-F238E27FC236}">
                <a16:creationId xmlns:a16="http://schemas.microsoft.com/office/drawing/2014/main" id="{B02742E0-5559-584B-A585-8512D9BF2997}"/>
              </a:ext>
            </a:extLst>
          </p:cNvPr>
          <p:cNvPicPr>
            <a:picLocks noChangeAspect="1"/>
          </p:cNvPicPr>
          <p:nvPr/>
        </p:nvPicPr>
        <p:blipFill>
          <a:blip r:embed="rId4"/>
          <a:stretch>
            <a:fillRect/>
          </a:stretch>
        </p:blipFill>
        <p:spPr>
          <a:xfrm>
            <a:off x="6154897" y="0"/>
            <a:ext cx="6078376" cy="2901043"/>
          </a:xfrm>
          <a:prstGeom prst="rect">
            <a:avLst/>
          </a:prstGeom>
        </p:spPr>
      </p:pic>
      <p:pic>
        <p:nvPicPr>
          <p:cNvPr id="10" name="Picture 9">
            <a:extLst>
              <a:ext uri="{FF2B5EF4-FFF2-40B4-BE49-F238E27FC236}">
                <a16:creationId xmlns:a16="http://schemas.microsoft.com/office/drawing/2014/main" id="{95D2DC2A-9CD7-6145-82C5-810830F199E8}"/>
              </a:ext>
            </a:extLst>
          </p:cNvPr>
          <p:cNvPicPr>
            <a:picLocks noChangeAspect="1"/>
          </p:cNvPicPr>
          <p:nvPr/>
        </p:nvPicPr>
        <p:blipFill>
          <a:blip r:embed="rId5"/>
          <a:stretch>
            <a:fillRect/>
          </a:stretch>
        </p:blipFill>
        <p:spPr>
          <a:xfrm>
            <a:off x="6531427" y="3040022"/>
            <a:ext cx="3315607" cy="578198"/>
          </a:xfrm>
          <a:prstGeom prst="rect">
            <a:avLst/>
          </a:prstGeom>
        </p:spPr>
      </p:pic>
      <p:pic>
        <p:nvPicPr>
          <p:cNvPr id="11" name="Picture 10">
            <a:extLst>
              <a:ext uri="{FF2B5EF4-FFF2-40B4-BE49-F238E27FC236}">
                <a16:creationId xmlns:a16="http://schemas.microsoft.com/office/drawing/2014/main" id="{3411F1DE-ACB5-2145-AEB0-6BA0B970F3D6}"/>
              </a:ext>
            </a:extLst>
          </p:cNvPr>
          <p:cNvPicPr>
            <a:picLocks noChangeAspect="1"/>
          </p:cNvPicPr>
          <p:nvPr/>
        </p:nvPicPr>
        <p:blipFill>
          <a:blip r:embed="rId6"/>
          <a:stretch>
            <a:fillRect/>
          </a:stretch>
        </p:blipFill>
        <p:spPr>
          <a:xfrm>
            <a:off x="2742968" y="3984172"/>
            <a:ext cx="6316097" cy="2734897"/>
          </a:xfrm>
          <a:prstGeom prst="rect">
            <a:avLst/>
          </a:prstGeom>
        </p:spPr>
      </p:pic>
    </p:spTree>
    <p:extLst>
      <p:ext uri="{BB962C8B-B14F-4D97-AF65-F5344CB8AC3E}">
        <p14:creationId xmlns:p14="http://schemas.microsoft.com/office/powerpoint/2010/main" val="3426845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93CF4F-315B-534F-9525-9158771E51E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F28590A-6D5A-A843-AA91-8424122BDBC0}"/>
              </a:ext>
            </a:extLst>
          </p:cNvPr>
          <p:cNvSpPr>
            <a:spLocks noGrp="1"/>
          </p:cNvSpPr>
          <p:nvPr>
            <p:ph idx="1"/>
          </p:nvPr>
        </p:nvSpPr>
        <p:spPr/>
        <p:txBody>
          <a:bodyPr/>
          <a:lstStyle/>
          <a:p>
            <a:endParaRPr lang="en-US" dirty="0"/>
          </a:p>
        </p:txBody>
      </p:sp>
      <p:sp>
        <p:nvSpPr>
          <p:cNvPr id="4" name="Date Placeholder 3">
            <a:extLst>
              <a:ext uri="{FF2B5EF4-FFF2-40B4-BE49-F238E27FC236}">
                <a16:creationId xmlns:a16="http://schemas.microsoft.com/office/drawing/2014/main" id="{D9CA238F-0263-C844-AC1B-7430DAB51E49}"/>
              </a:ext>
            </a:extLst>
          </p:cNvPr>
          <p:cNvSpPr>
            <a:spLocks noGrp="1"/>
          </p:cNvSpPr>
          <p:nvPr>
            <p:ph type="dt" sz="half" idx="10"/>
          </p:nvPr>
        </p:nvSpPr>
        <p:spPr/>
        <p:txBody>
          <a:bodyPr/>
          <a:lstStyle/>
          <a:p>
            <a:r>
              <a:rPr lang="en-US"/>
              <a:t>First Semester 2021-2022</a:t>
            </a:r>
            <a:endParaRPr lang="en-US" dirty="0"/>
          </a:p>
        </p:txBody>
      </p:sp>
      <p:sp>
        <p:nvSpPr>
          <p:cNvPr id="5" name="Footer Placeholder 4">
            <a:extLst>
              <a:ext uri="{FF2B5EF4-FFF2-40B4-BE49-F238E27FC236}">
                <a16:creationId xmlns:a16="http://schemas.microsoft.com/office/drawing/2014/main" id="{2D4D3D70-E834-9B43-86E5-D3477B1D2F78}"/>
              </a:ext>
            </a:extLst>
          </p:cNvPr>
          <p:cNvSpPr>
            <a:spLocks noGrp="1"/>
          </p:cNvSpPr>
          <p:nvPr>
            <p:ph type="ftr" sz="quarter" idx="11"/>
          </p:nvPr>
        </p:nvSpPr>
        <p:spPr/>
        <p:txBody>
          <a:bodyPr/>
          <a:lstStyle/>
          <a:p>
            <a:r>
              <a:rPr lang="en-US"/>
              <a:t>Dr. Malak Abdullah</a:t>
            </a:r>
            <a:endParaRPr lang="en-US" dirty="0"/>
          </a:p>
        </p:txBody>
      </p:sp>
      <p:sp>
        <p:nvSpPr>
          <p:cNvPr id="6" name="Slide Number Placeholder 5">
            <a:extLst>
              <a:ext uri="{FF2B5EF4-FFF2-40B4-BE49-F238E27FC236}">
                <a16:creationId xmlns:a16="http://schemas.microsoft.com/office/drawing/2014/main" id="{DFB1A2E1-A7A9-3C48-A224-01A431BD593D}"/>
              </a:ext>
            </a:extLst>
          </p:cNvPr>
          <p:cNvSpPr>
            <a:spLocks noGrp="1"/>
          </p:cNvSpPr>
          <p:nvPr>
            <p:ph type="sldNum" sz="quarter" idx="12"/>
          </p:nvPr>
        </p:nvSpPr>
        <p:spPr/>
        <p:txBody>
          <a:bodyPr/>
          <a:lstStyle/>
          <a:p>
            <a:fld id="{D8C2E80E-A818-EA4B-839C-9030708D7285}" type="slidenum">
              <a:rPr lang="en-US" smtClean="0"/>
              <a:t>25</a:t>
            </a:fld>
            <a:endParaRPr lang="en-US" dirty="0"/>
          </a:p>
        </p:txBody>
      </p:sp>
      <p:pic>
        <p:nvPicPr>
          <p:cNvPr id="7" name="Picture 6">
            <a:extLst>
              <a:ext uri="{FF2B5EF4-FFF2-40B4-BE49-F238E27FC236}">
                <a16:creationId xmlns:a16="http://schemas.microsoft.com/office/drawing/2014/main" id="{2753DEA4-76D5-DC4C-90AA-3B10EF2E9566}"/>
              </a:ext>
            </a:extLst>
          </p:cNvPr>
          <p:cNvPicPr>
            <a:picLocks noChangeAspect="1"/>
          </p:cNvPicPr>
          <p:nvPr/>
        </p:nvPicPr>
        <p:blipFill>
          <a:blip r:embed="rId2"/>
          <a:stretch>
            <a:fillRect/>
          </a:stretch>
        </p:blipFill>
        <p:spPr>
          <a:xfrm>
            <a:off x="1192150" y="480158"/>
            <a:ext cx="9232900" cy="3975100"/>
          </a:xfrm>
          <a:prstGeom prst="rect">
            <a:avLst/>
          </a:prstGeom>
        </p:spPr>
      </p:pic>
      <p:sp>
        <p:nvSpPr>
          <p:cNvPr id="9" name="Rectangle 8">
            <a:extLst>
              <a:ext uri="{FF2B5EF4-FFF2-40B4-BE49-F238E27FC236}">
                <a16:creationId xmlns:a16="http://schemas.microsoft.com/office/drawing/2014/main" id="{30BC4979-BF15-084E-9A81-32200D83DB2E}"/>
              </a:ext>
            </a:extLst>
          </p:cNvPr>
          <p:cNvSpPr/>
          <p:nvPr/>
        </p:nvSpPr>
        <p:spPr>
          <a:xfrm>
            <a:off x="2791221" y="5252996"/>
            <a:ext cx="7324297" cy="646331"/>
          </a:xfrm>
          <a:prstGeom prst="rect">
            <a:avLst/>
          </a:prstGeom>
        </p:spPr>
        <p:txBody>
          <a:bodyPr wrap="square">
            <a:spAutoFit/>
          </a:bodyPr>
          <a:lstStyle/>
          <a:p>
            <a:r>
              <a:rPr lang="en-US" dirty="0">
                <a:solidFill>
                  <a:srgbClr val="292929"/>
                </a:solidFill>
                <a:latin typeface="charter" panose="02040503050506020203" pitchFamily="18" charset="0"/>
              </a:rPr>
              <a:t>This is known as a </a:t>
            </a:r>
            <a:r>
              <a:rPr lang="en-US" dirty="0">
                <a:solidFill>
                  <a:srgbClr val="FF0000"/>
                </a:solidFill>
                <a:latin typeface="charter" panose="02040503050506020203" pitchFamily="18" charset="0"/>
              </a:rPr>
              <a:t>Soft Margin Classifier </a:t>
            </a:r>
            <a:r>
              <a:rPr lang="en-US" dirty="0">
                <a:solidFill>
                  <a:srgbClr val="292929"/>
                </a:solidFill>
                <a:latin typeface="charter" panose="02040503050506020203" pitchFamily="18" charset="0"/>
              </a:rPr>
              <a:t>or a </a:t>
            </a:r>
            <a:r>
              <a:rPr lang="en-US" dirty="0">
                <a:solidFill>
                  <a:srgbClr val="FF0000"/>
                </a:solidFill>
                <a:latin typeface="charter" panose="02040503050506020203" pitchFamily="18" charset="0"/>
              </a:rPr>
              <a:t>Support Vector Classifier</a:t>
            </a:r>
            <a:r>
              <a:rPr lang="en-US" dirty="0">
                <a:solidFill>
                  <a:srgbClr val="292929"/>
                </a:solidFill>
                <a:latin typeface="charter" panose="02040503050506020203" pitchFamily="18" charset="0"/>
              </a:rPr>
              <a:t>. It also attempts to maximize the margin separating the two classes.</a:t>
            </a:r>
            <a:endParaRPr lang="en-US" dirty="0"/>
          </a:p>
        </p:txBody>
      </p:sp>
    </p:spTree>
    <p:extLst>
      <p:ext uri="{BB962C8B-B14F-4D97-AF65-F5344CB8AC3E}">
        <p14:creationId xmlns:p14="http://schemas.microsoft.com/office/powerpoint/2010/main" val="22281022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947C3-6454-F645-A524-12910D8C3287}"/>
              </a:ext>
            </a:extLst>
          </p:cNvPr>
          <p:cNvSpPr>
            <a:spLocks noGrp="1"/>
          </p:cNvSpPr>
          <p:nvPr>
            <p:ph type="title"/>
          </p:nvPr>
        </p:nvSpPr>
        <p:spPr/>
        <p:txBody>
          <a:bodyPr/>
          <a:lstStyle/>
          <a:p>
            <a:r>
              <a:rPr lang="en-US" dirty="0"/>
              <a:t>Split, fit, and predict </a:t>
            </a:r>
          </a:p>
        </p:txBody>
      </p:sp>
      <p:sp>
        <p:nvSpPr>
          <p:cNvPr id="3" name="Content Placeholder 2">
            <a:extLst>
              <a:ext uri="{FF2B5EF4-FFF2-40B4-BE49-F238E27FC236}">
                <a16:creationId xmlns:a16="http://schemas.microsoft.com/office/drawing/2014/main" id="{89A1139B-F9F3-F046-8BB6-B97FB4131246}"/>
              </a:ext>
            </a:extLst>
          </p:cNvPr>
          <p:cNvSpPr>
            <a:spLocks noGrp="1"/>
          </p:cNvSpPr>
          <p:nvPr>
            <p:ph idx="1"/>
          </p:nvPr>
        </p:nvSpPr>
        <p:spPr/>
        <p:txBody>
          <a:bodyPr/>
          <a:lstStyle/>
          <a:p>
            <a:endParaRPr lang="en-US"/>
          </a:p>
        </p:txBody>
      </p:sp>
      <p:sp>
        <p:nvSpPr>
          <p:cNvPr id="4" name="Date Placeholder 3">
            <a:extLst>
              <a:ext uri="{FF2B5EF4-FFF2-40B4-BE49-F238E27FC236}">
                <a16:creationId xmlns:a16="http://schemas.microsoft.com/office/drawing/2014/main" id="{1B36516C-24F4-C64A-A9BA-8F5A3E11136C}"/>
              </a:ext>
            </a:extLst>
          </p:cNvPr>
          <p:cNvSpPr>
            <a:spLocks noGrp="1"/>
          </p:cNvSpPr>
          <p:nvPr>
            <p:ph type="dt" sz="half" idx="10"/>
          </p:nvPr>
        </p:nvSpPr>
        <p:spPr/>
        <p:txBody>
          <a:bodyPr/>
          <a:lstStyle/>
          <a:p>
            <a:r>
              <a:rPr lang="en-US"/>
              <a:t>First Semester 2021-2022</a:t>
            </a:r>
            <a:endParaRPr lang="en-US" dirty="0"/>
          </a:p>
        </p:txBody>
      </p:sp>
      <p:sp>
        <p:nvSpPr>
          <p:cNvPr id="5" name="Slide Number Placeholder 4">
            <a:extLst>
              <a:ext uri="{FF2B5EF4-FFF2-40B4-BE49-F238E27FC236}">
                <a16:creationId xmlns:a16="http://schemas.microsoft.com/office/drawing/2014/main" id="{9635378D-21B5-F24A-B2F6-110DEFF9A601}"/>
              </a:ext>
            </a:extLst>
          </p:cNvPr>
          <p:cNvSpPr>
            <a:spLocks noGrp="1"/>
          </p:cNvSpPr>
          <p:nvPr>
            <p:ph type="sldNum" sz="quarter" idx="12"/>
          </p:nvPr>
        </p:nvSpPr>
        <p:spPr/>
        <p:txBody>
          <a:bodyPr/>
          <a:lstStyle/>
          <a:p>
            <a:fld id="{D8C2E80E-A818-EA4B-839C-9030708D7285}" type="slidenum">
              <a:rPr lang="en-US" smtClean="0"/>
              <a:t>26</a:t>
            </a:fld>
            <a:endParaRPr lang="en-US" dirty="0"/>
          </a:p>
        </p:txBody>
      </p:sp>
      <p:pic>
        <p:nvPicPr>
          <p:cNvPr id="7" name="Picture 6">
            <a:extLst>
              <a:ext uri="{FF2B5EF4-FFF2-40B4-BE49-F238E27FC236}">
                <a16:creationId xmlns:a16="http://schemas.microsoft.com/office/drawing/2014/main" id="{70E22275-307A-DA40-8733-05FA71F7D905}"/>
              </a:ext>
            </a:extLst>
          </p:cNvPr>
          <p:cNvPicPr>
            <a:picLocks noChangeAspect="1"/>
          </p:cNvPicPr>
          <p:nvPr/>
        </p:nvPicPr>
        <p:blipFill>
          <a:blip r:embed="rId2"/>
          <a:stretch>
            <a:fillRect/>
          </a:stretch>
        </p:blipFill>
        <p:spPr>
          <a:xfrm>
            <a:off x="222270" y="2161110"/>
            <a:ext cx="9847854" cy="3411348"/>
          </a:xfrm>
          <a:prstGeom prst="rect">
            <a:avLst/>
          </a:prstGeom>
        </p:spPr>
      </p:pic>
      <p:sp>
        <p:nvSpPr>
          <p:cNvPr id="8" name="TextBox 7">
            <a:extLst>
              <a:ext uri="{FF2B5EF4-FFF2-40B4-BE49-F238E27FC236}">
                <a16:creationId xmlns:a16="http://schemas.microsoft.com/office/drawing/2014/main" id="{AF26E373-0E7B-9249-A3D5-5D719D3D11F7}"/>
              </a:ext>
            </a:extLst>
          </p:cNvPr>
          <p:cNvSpPr txBox="1"/>
          <p:nvPr/>
        </p:nvSpPr>
        <p:spPr>
          <a:xfrm>
            <a:off x="490538" y="5819042"/>
            <a:ext cx="8219708" cy="369332"/>
          </a:xfrm>
          <a:prstGeom prst="rect">
            <a:avLst/>
          </a:prstGeom>
          <a:noFill/>
        </p:spPr>
        <p:txBody>
          <a:bodyPr wrap="square" rtlCol="0">
            <a:spAutoFit/>
          </a:bodyPr>
          <a:lstStyle/>
          <a:p>
            <a:r>
              <a:rPr lang="en-US" dirty="0"/>
              <a:t>From </a:t>
            </a:r>
            <a:r>
              <a:rPr lang="en-US" dirty="0" err="1"/>
              <a:t>sklearn</a:t>
            </a:r>
            <a:r>
              <a:rPr lang="en-US" dirty="0"/>
              <a:t>. </a:t>
            </a:r>
            <a:r>
              <a:rPr lang="en-US" dirty="0" err="1"/>
              <a:t>Svm</a:t>
            </a:r>
            <a:r>
              <a:rPr lang="en-US" dirty="0"/>
              <a:t> import </a:t>
            </a:r>
            <a:r>
              <a:rPr lang="en-US" dirty="0" err="1"/>
              <a:t>linearSVC</a:t>
            </a:r>
            <a:r>
              <a:rPr lang="en-US" dirty="0"/>
              <a:t>  Is much faster </a:t>
            </a:r>
            <a:r>
              <a:rPr lang="en-US" dirty="0">
                <a:sym typeface="Wingdings" pitchFamily="2" charset="2"/>
              </a:rPr>
              <a:t></a:t>
            </a:r>
            <a:endParaRPr lang="en-US" dirty="0"/>
          </a:p>
        </p:txBody>
      </p:sp>
      <p:sp>
        <p:nvSpPr>
          <p:cNvPr id="9" name="Footer Placeholder 8">
            <a:extLst>
              <a:ext uri="{FF2B5EF4-FFF2-40B4-BE49-F238E27FC236}">
                <a16:creationId xmlns:a16="http://schemas.microsoft.com/office/drawing/2014/main" id="{040FE648-67B5-A344-BDE7-96E84E847532}"/>
              </a:ext>
            </a:extLst>
          </p:cNvPr>
          <p:cNvSpPr>
            <a:spLocks noGrp="1"/>
          </p:cNvSpPr>
          <p:nvPr>
            <p:ph type="ftr" sz="quarter" idx="11"/>
          </p:nvPr>
        </p:nvSpPr>
        <p:spPr/>
        <p:txBody>
          <a:bodyPr/>
          <a:lstStyle/>
          <a:p>
            <a:r>
              <a:rPr lang="en-US"/>
              <a:t>Dr. Malak Abdullah</a:t>
            </a:r>
            <a:endParaRPr lang="en-US" dirty="0"/>
          </a:p>
        </p:txBody>
      </p:sp>
    </p:spTree>
    <p:extLst>
      <p:ext uri="{BB962C8B-B14F-4D97-AF65-F5344CB8AC3E}">
        <p14:creationId xmlns:p14="http://schemas.microsoft.com/office/powerpoint/2010/main" val="22031601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DC1E95-264A-CC41-89CA-ED092A3C2C5C}"/>
              </a:ext>
            </a:extLst>
          </p:cNvPr>
          <p:cNvSpPr>
            <a:spLocks noGrp="1"/>
          </p:cNvSpPr>
          <p:nvPr>
            <p:ph type="title"/>
          </p:nvPr>
        </p:nvSpPr>
        <p:spPr/>
        <p:txBody>
          <a:bodyPr/>
          <a:lstStyle/>
          <a:p>
            <a:r>
              <a:rPr lang="en-US" dirty="0"/>
              <a:t>Evaluating </a:t>
            </a:r>
          </a:p>
        </p:txBody>
      </p:sp>
      <p:sp>
        <p:nvSpPr>
          <p:cNvPr id="3" name="Content Placeholder 2">
            <a:extLst>
              <a:ext uri="{FF2B5EF4-FFF2-40B4-BE49-F238E27FC236}">
                <a16:creationId xmlns:a16="http://schemas.microsoft.com/office/drawing/2014/main" id="{5E3794E0-AC12-F345-985D-3D3912A77125}"/>
              </a:ext>
            </a:extLst>
          </p:cNvPr>
          <p:cNvSpPr>
            <a:spLocks noGrp="1"/>
          </p:cNvSpPr>
          <p:nvPr>
            <p:ph idx="1"/>
          </p:nvPr>
        </p:nvSpPr>
        <p:spPr/>
        <p:txBody>
          <a:bodyPr/>
          <a:lstStyle/>
          <a:p>
            <a:endParaRPr lang="en-US"/>
          </a:p>
        </p:txBody>
      </p:sp>
      <p:sp>
        <p:nvSpPr>
          <p:cNvPr id="4" name="Date Placeholder 3">
            <a:extLst>
              <a:ext uri="{FF2B5EF4-FFF2-40B4-BE49-F238E27FC236}">
                <a16:creationId xmlns:a16="http://schemas.microsoft.com/office/drawing/2014/main" id="{AAE6B517-9932-4948-BB70-791BBEAB3E1B}"/>
              </a:ext>
            </a:extLst>
          </p:cNvPr>
          <p:cNvSpPr>
            <a:spLocks noGrp="1"/>
          </p:cNvSpPr>
          <p:nvPr>
            <p:ph type="dt" sz="half" idx="10"/>
          </p:nvPr>
        </p:nvSpPr>
        <p:spPr/>
        <p:txBody>
          <a:bodyPr/>
          <a:lstStyle/>
          <a:p>
            <a:r>
              <a:rPr lang="en-US"/>
              <a:t>First Semester 2021-2022</a:t>
            </a:r>
            <a:endParaRPr lang="en-US" dirty="0"/>
          </a:p>
        </p:txBody>
      </p:sp>
      <p:sp>
        <p:nvSpPr>
          <p:cNvPr id="5" name="Slide Number Placeholder 4">
            <a:extLst>
              <a:ext uri="{FF2B5EF4-FFF2-40B4-BE49-F238E27FC236}">
                <a16:creationId xmlns:a16="http://schemas.microsoft.com/office/drawing/2014/main" id="{AAAC1CA4-D14A-D54B-8C55-27653216CD4E}"/>
              </a:ext>
            </a:extLst>
          </p:cNvPr>
          <p:cNvSpPr>
            <a:spLocks noGrp="1"/>
          </p:cNvSpPr>
          <p:nvPr>
            <p:ph type="sldNum" sz="quarter" idx="12"/>
          </p:nvPr>
        </p:nvSpPr>
        <p:spPr/>
        <p:txBody>
          <a:bodyPr/>
          <a:lstStyle/>
          <a:p>
            <a:fld id="{D8C2E80E-A818-EA4B-839C-9030708D7285}" type="slidenum">
              <a:rPr lang="en-US" smtClean="0"/>
              <a:t>27</a:t>
            </a:fld>
            <a:endParaRPr lang="en-US" dirty="0"/>
          </a:p>
        </p:txBody>
      </p:sp>
      <p:pic>
        <p:nvPicPr>
          <p:cNvPr id="6" name="Picture 5">
            <a:extLst>
              <a:ext uri="{FF2B5EF4-FFF2-40B4-BE49-F238E27FC236}">
                <a16:creationId xmlns:a16="http://schemas.microsoft.com/office/drawing/2014/main" id="{386D35A3-0A16-E548-8B28-F408392BC597}"/>
              </a:ext>
            </a:extLst>
          </p:cNvPr>
          <p:cNvPicPr>
            <a:picLocks noChangeAspect="1"/>
          </p:cNvPicPr>
          <p:nvPr/>
        </p:nvPicPr>
        <p:blipFill>
          <a:blip r:embed="rId2"/>
          <a:stretch>
            <a:fillRect/>
          </a:stretch>
        </p:blipFill>
        <p:spPr>
          <a:xfrm>
            <a:off x="443327" y="1962248"/>
            <a:ext cx="10637360" cy="4209952"/>
          </a:xfrm>
          <a:prstGeom prst="rect">
            <a:avLst/>
          </a:prstGeom>
        </p:spPr>
      </p:pic>
      <p:sp>
        <p:nvSpPr>
          <p:cNvPr id="7" name="Footer Placeholder 6">
            <a:extLst>
              <a:ext uri="{FF2B5EF4-FFF2-40B4-BE49-F238E27FC236}">
                <a16:creationId xmlns:a16="http://schemas.microsoft.com/office/drawing/2014/main" id="{552E7877-A49E-9D4A-82D8-6F6FEBE980B1}"/>
              </a:ext>
            </a:extLst>
          </p:cNvPr>
          <p:cNvSpPr>
            <a:spLocks noGrp="1"/>
          </p:cNvSpPr>
          <p:nvPr>
            <p:ph type="ftr" sz="quarter" idx="11"/>
          </p:nvPr>
        </p:nvSpPr>
        <p:spPr/>
        <p:txBody>
          <a:bodyPr/>
          <a:lstStyle/>
          <a:p>
            <a:r>
              <a:rPr lang="en-US"/>
              <a:t>Dr. Malak Abdullah</a:t>
            </a:r>
            <a:endParaRPr lang="en-US" dirty="0"/>
          </a:p>
        </p:txBody>
      </p:sp>
    </p:spTree>
    <p:extLst>
      <p:ext uri="{BB962C8B-B14F-4D97-AF65-F5344CB8AC3E}">
        <p14:creationId xmlns:p14="http://schemas.microsoft.com/office/powerpoint/2010/main" val="23684591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D62441-D9CB-7D40-9443-D161FACAB3D0}"/>
              </a:ext>
            </a:extLst>
          </p:cNvPr>
          <p:cNvSpPr>
            <a:spLocks noGrp="1"/>
          </p:cNvSpPr>
          <p:nvPr>
            <p:ph type="title"/>
          </p:nvPr>
        </p:nvSpPr>
        <p:spPr>
          <a:xfrm>
            <a:off x="314325" y="300038"/>
            <a:ext cx="11877675" cy="1271587"/>
          </a:xfrm>
        </p:spPr>
        <p:txBody>
          <a:bodyPr>
            <a:normAutofit fontScale="90000"/>
          </a:bodyPr>
          <a:lstStyle/>
          <a:p>
            <a:r>
              <a:rPr lang="en-US" dirty="0"/>
              <a:t>How Do we know which soft margin to choose?</a:t>
            </a:r>
          </a:p>
        </p:txBody>
      </p:sp>
      <p:sp>
        <p:nvSpPr>
          <p:cNvPr id="3" name="Content Placeholder 2">
            <a:extLst>
              <a:ext uri="{FF2B5EF4-FFF2-40B4-BE49-F238E27FC236}">
                <a16:creationId xmlns:a16="http://schemas.microsoft.com/office/drawing/2014/main" id="{998E7930-E04B-5648-B5AA-616679D0B60E}"/>
              </a:ext>
            </a:extLst>
          </p:cNvPr>
          <p:cNvSpPr>
            <a:spLocks noGrp="1"/>
          </p:cNvSpPr>
          <p:nvPr>
            <p:ph idx="1"/>
          </p:nvPr>
        </p:nvSpPr>
        <p:spPr/>
        <p:txBody>
          <a:bodyPr/>
          <a:lstStyle/>
          <a:p>
            <a:endParaRPr lang="en-US"/>
          </a:p>
        </p:txBody>
      </p:sp>
      <p:sp>
        <p:nvSpPr>
          <p:cNvPr id="4" name="Date Placeholder 3">
            <a:extLst>
              <a:ext uri="{FF2B5EF4-FFF2-40B4-BE49-F238E27FC236}">
                <a16:creationId xmlns:a16="http://schemas.microsoft.com/office/drawing/2014/main" id="{8DE734D7-C3A7-CD41-B876-2CADC9DCD626}"/>
              </a:ext>
            </a:extLst>
          </p:cNvPr>
          <p:cNvSpPr>
            <a:spLocks noGrp="1"/>
          </p:cNvSpPr>
          <p:nvPr>
            <p:ph type="dt" sz="half" idx="10"/>
          </p:nvPr>
        </p:nvSpPr>
        <p:spPr/>
        <p:txBody>
          <a:bodyPr/>
          <a:lstStyle/>
          <a:p>
            <a:r>
              <a:rPr lang="en-US"/>
              <a:t>First Semester 2021-2022</a:t>
            </a:r>
            <a:endParaRPr lang="en-US" dirty="0"/>
          </a:p>
        </p:txBody>
      </p:sp>
      <p:sp>
        <p:nvSpPr>
          <p:cNvPr id="5" name="Footer Placeholder 4">
            <a:extLst>
              <a:ext uri="{FF2B5EF4-FFF2-40B4-BE49-F238E27FC236}">
                <a16:creationId xmlns:a16="http://schemas.microsoft.com/office/drawing/2014/main" id="{81096868-DF82-D24A-8DE8-FB9AEF4B11F8}"/>
              </a:ext>
            </a:extLst>
          </p:cNvPr>
          <p:cNvSpPr>
            <a:spLocks noGrp="1"/>
          </p:cNvSpPr>
          <p:nvPr>
            <p:ph type="ftr" sz="quarter" idx="11"/>
          </p:nvPr>
        </p:nvSpPr>
        <p:spPr/>
        <p:txBody>
          <a:bodyPr/>
          <a:lstStyle/>
          <a:p>
            <a:r>
              <a:rPr lang="en-US"/>
              <a:t>Dr. Malak Abdullah</a:t>
            </a:r>
            <a:endParaRPr lang="en-US" dirty="0"/>
          </a:p>
        </p:txBody>
      </p:sp>
      <p:sp>
        <p:nvSpPr>
          <p:cNvPr id="6" name="Slide Number Placeholder 5">
            <a:extLst>
              <a:ext uri="{FF2B5EF4-FFF2-40B4-BE49-F238E27FC236}">
                <a16:creationId xmlns:a16="http://schemas.microsoft.com/office/drawing/2014/main" id="{6D79E645-0434-224B-8FF1-408E92E37EEC}"/>
              </a:ext>
            </a:extLst>
          </p:cNvPr>
          <p:cNvSpPr>
            <a:spLocks noGrp="1"/>
          </p:cNvSpPr>
          <p:nvPr>
            <p:ph type="sldNum" sz="quarter" idx="12"/>
          </p:nvPr>
        </p:nvSpPr>
        <p:spPr/>
        <p:txBody>
          <a:bodyPr/>
          <a:lstStyle/>
          <a:p>
            <a:fld id="{D8C2E80E-A818-EA4B-839C-9030708D7285}" type="slidenum">
              <a:rPr lang="en-US" smtClean="0"/>
              <a:t>28</a:t>
            </a:fld>
            <a:endParaRPr lang="en-US" dirty="0"/>
          </a:p>
        </p:txBody>
      </p:sp>
      <p:pic>
        <p:nvPicPr>
          <p:cNvPr id="7" name="Picture 6">
            <a:extLst>
              <a:ext uri="{FF2B5EF4-FFF2-40B4-BE49-F238E27FC236}">
                <a16:creationId xmlns:a16="http://schemas.microsoft.com/office/drawing/2014/main" id="{E7F0D494-BA28-5B44-ACE7-23CA93836409}"/>
              </a:ext>
            </a:extLst>
          </p:cNvPr>
          <p:cNvPicPr>
            <a:picLocks noChangeAspect="1"/>
          </p:cNvPicPr>
          <p:nvPr/>
        </p:nvPicPr>
        <p:blipFill>
          <a:blip r:embed="rId2"/>
          <a:stretch>
            <a:fillRect/>
          </a:stretch>
        </p:blipFill>
        <p:spPr>
          <a:xfrm>
            <a:off x="1115786" y="1663192"/>
            <a:ext cx="9144000" cy="4559300"/>
          </a:xfrm>
          <a:prstGeom prst="rect">
            <a:avLst/>
          </a:prstGeom>
        </p:spPr>
      </p:pic>
    </p:spTree>
    <p:extLst>
      <p:ext uri="{BB962C8B-B14F-4D97-AF65-F5344CB8AC3E}">
        <p14:creationId xmlns:p14="http://schemas.microsoft.com/office/powerpoint/2010/main" val="8762515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C837AA2-0F19-CA40-BB1C-49571D437333}"/>
              </a:ext>
            </a:extLst>
          </p:cNvPr>
          <p:cNvSpPr>
            <a:spLocks noGrp="1"/>
          </p:cNvSpPr>
          <p:nvPr>
            <p:ph idx="1"/>
          </p:nvPr>
        </p:nvSpPr>
        <p:spPr>
          <a:xfrm>
            <a:off x="160714" y="16327"/>
            <a:ext cx="11790494" cy="4429125"/>
          </a:xfrm>
        </p:spPr>
        <p:txBody>
          <a:bodyPr>
            <a:normAutofit/>
          </a:bodyPr>
          <a:lstStyle/>
          <a:p>
            <a:r>
              <a:rPr lang="en-US" dirty="0"/>
              <a:t>The support vector classifier contains a tuning parameter in order to control how much misclassification it will allow. </a:t>
            </a:r>
          </a:p>
          <a:p>
            <a:r>
              <a:rPr lang="en-US" dirty="0"/>
              <a:t>This tuning parameter is important when looking to minimize error. As with all supervised learning, there is a bias-variance tradeoff. </a:t>
            </a:r>
          </a:p>
          <a:p>
            <a:pPr marL="0" indent="0">
              <a:buNone/>
            </a:pPr>
            <a:endParaRPr lang="en-US" dirty="0"/>
          </a:p>
          <a:p>
            <a:r>
              <a:rPr lang="en-US" dirty="0"/>
              <a:t>If the slack variable is equal to zero then it means that “</a:t>
            </a:r>
            <a:r>
              <a:rPr lang="en-US" dirty="0" err="1"/>
              <a:t>i</a:t>
            </a:r>
            <a:r>
              <a:rPr lang="en-US" dirty="0"/>
              <a:t> </a:t>
            </a:r>
            <a:r>
              <a:rPr lang="en-US" dirty="0" err="1"/>
              <a:t>th</a:t>
            </a:r>
            <a:r>
              <a:rPr lang="en-US" dirty="0"/>
              <a:t>” observation is on correct side of margin and if slack variable is &gt; than 0 then it means “</a:t>
            </a:r>
            <a:r>
              <a:rPr lang="en-US" dirty="0" err="1"/>
              <a:t>i</a:t>
            </a:r>
            <a:r>
              <a:rPr lang="en-US" dirty="0"/>
              <a:t> </a:t>
            </a:r>
            <a:r>
              <a:rPr lang="en-US" dirty="0" err="1"/>
              <a:t>th</a:t>
            </a:r>
            <a:r>
              <a:rPr lang="en-US" dirty="0"/>
              <a:t>” observation is on wrong side of margin.</a:t>
            </a:r>
            <a:r>
              <a:rPr lang="en-US" b="1" dirty="0"/>
              <a:t> If slack variable is greater than 1 then “</a:t>
            </a:r>
            <a:r>
              <a:rPr lang="en-US" b="1" dirty="0" err="1"/>
              <a:t>i</a:t>
            </a:r>
            <a:r>
              <a:rPr lang="en-US" b="1" dirty="0"/>
              <a:t> </a:t>
            </a:r>
            <a:r>
              <a:rPr lang="en-US" b="1" dirty="0" err="1"/>
              <a:t>th</a:t>
            </a:r>
            <a:r>
              <a:rPr lang="en-US" b="1" dirty="0"/>
              <a:t>” observation is on the wrong side of the hyperplane.</a:t>
            </a:r>
          </a:p>
          <a:p>
            <a:r>
              <a:rPr lang="en-US" dirty="0"/>
              <a:t>The variable C is the </a:t>
            </a:r>
            <a:r>
              <a:rPr lang="en-US" i="1" dirty="0"/>
              <a:t>penalty </a:t>
            </a:r>
            <a:r>
              <a:rPr lang="en-US" dirty="0"/>
              <a:t>strength, which specifies how much do we care about errors (training points that are on the wrong side).</a:t>
            </a:r>
          </a:p>
        </p:txBody>
      </p:sp>
      <p:sp>
        <p:nvSpPr>
          <p:cNvPr id="4" name="Date Placeholder 3">
            <a:extLst>
              <a:ext uri="{FF2B5EF4-FFF2-40B4-BE49-F238E27FC236}">
                <a16:creationId xmlns:a16="http://schemas.microsoft.com/office/drawing/2014/main" id="{DC49C548-FC90-AA44-BC11-4B980ADF145A}"/>
              </a:ext>
            </a:extLst>
          </p:cNvPr>
          <p:cNvSpPr>
            <a:spLocks noGrp="1"/>
          </p:cNvSpPr>
          <p:nvPr>
            <p:ph type="dt" sz="half" idx="10"/>
          </p:nvPr>
        </p:nvSpPr>
        <p:spPr/>
        <p:txBody>
          <a:bodyPr/>
          <a:lstStyle/>
          <a:p>
            <a:r>
              <a:rPr lang="en-US"/>
              <a:t>First Semester 2021-2022</a:t>
            </a:r>
            <a:endParaRPr lang="en-US" dirty="0"/>
          </a:p>
        </p:txBody>
      </p:sp>
      <p:sp>
        <p:nvSpPr>
          <p:cNvPr id="5" name="Footer Placeholder 4">
            <a:extLst>
              <a:ext uri="{FF2B5EF4-FFF2-40B4-BE49-F238E27FC236}">
                <a16:creationId xmlns:a16="http://schemas.microsoft.com/office/drawing/2014/main" id="{3854271F-5308-D34D-9BB7-150B38DB055E}"/>
              </a:ext>
            </a:extLst>
          </p:cNvPr>
          <p:cNvSpPr>
            <a:spLocks noGrp="1"/>
          </p:cNvSpPr>
          <p:nvPr>
            <p:ph type="ftr" sz="quarter" idx="11"/>
          </p:nvPr>
        </p:nvSpPr>
        <p:spPr/>
        <p:txBody>
          <a:bodyPr/>
          <a:lstStyle/>
          <a:p>
            <a:r>
              <a:rPr lang="en-US"/>
              <a:t>Dr. Malak Abdullah</a:t>
            </a:r>
            <a:endParaRPr lang="en-US" dirty="0"/>
          </a:p>
        </p:txBody>
      </p:sp>
      <p:sp>
        <p:nvSpPr>
          <p:cNvPr id="6" name="Slide Number Placeholder 5">
            <a:extLst>
              <a:ext uri="{FF2B5EF4-FFF2-40B4-BE49-F238E27FC236}">
                <a16:creationId xmlns:a16="http://schemas.microsoft.com/office/drawing/2014/main" id="{EB65361F-A5BB-9840-AA55-2235C2C48403}"/>
              </a:ext>
            </a:extLst>
          </p:cNvPr>
          <p:cNvSpPr>
            <a:spLocks noGrp="1"/>
          </p:cNvSpPr>
          <p:nvPr>
            <p:ph type="sldNum" sz="quarter" idx="12"/>
          </p:nvPr>
        </p:nvSpPr>
        <p:spPr/>
        <p:txBody>
          <a:bodyPr/>
          <a:lstStyle/>
          <a:p>
            <a:fld id="{D8C2E80E-A818-EA4B-839C-9030708D7285}" type="slidenum">
              <a:rPr lang="en-US" smtClean="0"/>
              <a:t>29</a:t>
            </a:fld>
            <a:endParaRPr lang="en-US" dirty="0"/>
          </a:p>
        </p:txBody>
      </p:sp>
      <p:pic>
        <p:nvPicPr>
          <p:cNvPr id="7" name="Picture 6">
            <a:extLst>
              <a:ext uri="{FF2B5EF4-FFF2-40B4-BE49-F238E27FC236}">
                <a16:creationId xmlns:a16="http://schemas.microsoft.com/office/drawing/2014/main" id="{0058EC8B-FEB6-1745-8552-95D3B5A5D978}"/>
              </a:ext>
            </a:extLst>
          </p:cNvPr>
          <p:cNvPicPr>
            <a:picLocks noChangeAspect="1"/>
          </p:cNvPicPr>
          <p:nvPr/>
        </p:nvPicPr>
        <p:blipFill rotWithShape="1">
          <a:blip r:embed="rId2"/>
          <a:srcRect l="6276" t="20053" r="-790" b="10683"/>
          <a:stretch/>
        </p:blipFill>
        <p:spPr>
          <a:xfrm>
            <a:off x="5509736" y="1133779"/>
            <a:ext cx="3812095" cy="591532"/>
          </a:xfrm>
          <a:prstGeom prst="rect">
            <a:avLst/>
          </a:prstGeom>
        </p:spPr>
      </p:pic>
      <p:pic>
        <p:nvPicPr>
          <p:cNvPr id="8" name="Picture 7">
            <a:extLst>
              <a:ext uri="{FF2B5EF4-FFF2-40B4-BE49-F238E27FC236}">
                <a16:creationId xmlns:a16="http://schemas.microsoft.com/office/drawing/2014/main" id="{1B934EF2-D952-5740-9698-B60694EEED92}"/>
              </a:ext>
            </a:extLst>
          </p:cNvPr>
          <p:cNvPicPr>
            <a:picLocks noChangeAspect="1"/>
          </p:cNvPicPr>
          <p:nvPr/>
        </p:nvPicPr>
        <p:blipFill>
          <a:blip r:embed="rId3"/>
          <a:stretch>
            <a:fillRect/>
          </a:stretch>
        </p:blipFill>
        <p:spPr>
          <a:xfrm>
            <a:off x="2562874" y="3825766"/>
            <a:ext cx="6091339" cy="3015907"/>
          </a:xfrm>
          <a:prstGeom prst="rect">
            <a:avLst/>
          </a:prstGeom>
        </p:spPr>
      </p:pic>
    </p:spTree>
    <p:extLst>
      <p:ext uri="{BB962C8B-B14F-4D97-AF65-F5344CB8AC3E}">
        <p14:creationId xmlns:p14="http://schemas.microsoft.com/office/powerpoint/2010/main" val="4122092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Rectangle 1026"/>
          <p:cNvSpPr>
            <a:spLocks noGrp="1" noChangeArrowheads="1"/>
          </p:cNvSpPr>
          <p:nvPr>
            <p:ph type="title"/>
          </p:nvPr>
        </p:nvSpPr>
        <p:spPr/>
        <p:txBody>
          <a:bodyPr/>
          <a:lstStyle/>
          <a:p>
            <a:r>
              <a:rPr lang="en-US" dirty="0"/>
              <a:t>Classification</a:t>
            </a:r>
          </a:p>
        </p:txBody>
      </p:sp>
      <p:sp>
        <p:nvSpPr>
          <p:cNvPr id="21508" name="Rectangle 1027"/>
          <p:cNvSpPr>
            <a:spLocks noGrp="1" noChangeArrowheads="1"/>
          </p:cNvSpPr>
          <p:nvPr>
            <p:ph type="body" sz="half" idx="4294967295"/>
          </p:nvPr>
        </p:nvSpPr>
        <p:spPr>
          <a:xfrm>
            <a:off x="2895600" y="5638800"/>
            <a:ext cx="6248400" cy="609600"/>
          </a:xfrm>
        </p:spPr>
        <p:txBody>
          <a:bodyPr>
            <a:normAutofit fontScale="92500" lnSpcReduction="10000"/>
          </a:bodyPr>
          <a:lstStyle/>
          <a:p>
            <a:pPr algn="ctr">
              <a:lnSpc>
                <a:spcPct val="90000"/>
              </a:lnSpc>
              <a:buNone/>
            </a:pPr>
            <a:r>
              <a:rPr lang="en-US" dirty="0"/>
              <a:t>	Goal: find a linear decision boundary (</a:t>
            </a:r>
            <a:r>
              <a:rPr lang="en-US" dirty="0" err="1"/>
              <a:t>hyperplane</a:t>
            </a:r>
            <a:r>
              <a:rPr lang="en-US" dirty="0"/>
              <a:t>)</a:t>
            </a:r>
            <a:br>
              <a:rPr lang="en-US" dirty="0"/>
            </a:br>
            <a:r>
              <a:rPr lang="en-US" dirty="0"/>
              <a:t>that separates the classes</a:t>
            </a:r>
          </a:p>
        </p:txBody>
      </p:sp>
      <p:graphicFrame>
        <p:nvGraphicFramePr>
          <p:cNvPr id="21506" name="Object 1028"/>
          <p:cNvGraphicFramePr>
            <a:graphicFrameLocks noGrp="1" noChangeAspect="1"/>
          </p:cNvGraphicFramePr>
          <p:nvPr>
            <p:ph sz="half" idx="4294967295"/>
          </p:nvPr>
        </p:nvGraphicFramePr>
        <p:xfrm>
          <a:off x="3733800" y="1195388"/>
          <a:ext cx="4876800" cy="4602162"/>
        </p:xfrm>
        <a:graphic>
          <a:graphicData uri="http://schemas.openxmlformats.org/presentationml/2006/ole">
            <mc:AlternateContent xmlns:mc="http://schemas.openxmlformats.org/markup-compatibility/2006">
              <mc:Choice xmlns:v="urn:schemas-microsoft-com:vml" Requires="v">
                <p:oleObj spid="_x0000_s1070" name="Visio" r:id="rId3" imgW="7432040" imgH="7017225" progId="Visio.Drawing.11">
                  <p:embed/>
                </p:oleObj>
              </mc:Choice>
              <mc:Fallback>
                <p:oleObj name="Visio" r:id="rId3" imgW="7432040" imgH="7017225" progId="Visio.Drawing.11">
                  <p:embed/>
                  <p:pic>
                    <p:nvPicPr>
                      <p:cNvPr id="21506" name="Object 102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33800" y="1195388"/>
                        <a:ext cx="4876800" cy="4602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 name="TextBox 4"/>
          <p:cNvSpPr txBox="1"/>
          <p:nvPr/>
        </p:nvSpPr>
        <p:spPr>
          <a:xfrm>
            <a:off x="2331454" y="1524001"/>
            <a:ext cx="1600696" cy="1569660"/>
          </a:xfrm>
          <a:prstGeom prst="rect">
            <a:avLst/>
          </a:prstGeom>
          <a:noFill/>
        </p:spPr>
        <p:txBody>
          <a:bodyPr wrap="none" rtlCol="0">
            <a:spAutoFit/>
          </a:bodyPr>
          <a:lstStyle/>
          <a:p>
            <a:pPr algn="ctr"/>
            <a:r>
              <a:rPr lang="en-US" sz="2400" dirty="0"/>
              <a:t>Linearly</a:t>
            </a:r>
            <a:br>
              <a:rPr lang="en-US" sz="2400" dirty="0"/>
            </a:br>
            <a:r>
              <a:rPr lang="en-US" sz="2400" dirty="0"/>
              <a:t>separable</a:t>
            </a:r>
            <a:br>
              <a:rPr lang="en-US" sz="2400" dirty="0"/>
            </a:br>
            <a:r>
              <a:rPr lang="en-US" sz="2400" dirty="0"/>
              <a:t>classes</a:t>
            </a:r>
          </a:p>
          <a:p>
            <a:pPr algn="ctr"/>
            <a:endParaRPr lang="en-US" sz="2400" dirty="0"/>
          </a:p>
        </p:txBody>
      </p:sp>
      <p:sp>
        <p:nvSpPr>
          <p:cNvPr id="2" name="Date Placeholder 1">
            <a:extLst>
              <a:ext uri="{FF2B5EF4-FFF2-40B4-BE49-F238E27FC236}">
                <a16:creationId xmlns:a16="http://schemas.microsoft.com/office/drawing/2014/main" id="{A95A9245-3F7A-D942-B004-0CD5C480EE5A}"/>
              </a:ext>
            </a:extLst>
          </p:cNvPr>
          <p:cNvSpPr>
            <a:spLocks noGrp="1"/>
          </p:cNvSpPr>
          <p:nvPr>
            <p:ph type="dt" sz="half" idx="10"/>
          </p:nvPr>
        </p:nvSpPr>
        <p:spPr/>
        <p:txBody>
          <a:bodyPr/>
          <a:lstStyle/>
          <a:p>
            <a:r>
              <a:rPr lang="en-US"/>
              <a:t>First Semester 2021-2022</a:t>
            </a:r>
            <a:endParaRPr lang="en-US" dirty="0"/>
          </a:p>
        </p:txBody>
      </p:sp>
      <p:sp>
        <p:nvSpPr>
          <p:cNvPr id="3" name="Footer Placeholder 2">
            <a:extLst>
              <a:ext uri="{FF2B5EF4-FFF2-40B4-BE49-F238E27FC236}">
                <a16:creationId xmlns:a16="http://schemas.microsoft.com/office/drawing/2014/main" id="{0CF5A68F-EE31-4145-8CF1-66724B08BBCC}"/>
              </a:ext>
            </a:extLst>
          </p:cNvPr>
          <p:cNvSpPr>
            <a:spLocks noGrp="1"/>
          </p:cNvSpPr>
          <p:nvPr>
            <p:ph type="ftr" sz="quarter" idx="11"/>
          </p:nvPr>
        </p:nvSpPr>
        <p:spPr/>
        <p:txBody>
          <a:bodyPr/>
          <a:lstStyle/>
          <a:p>
            <a:r>
              <a:rPr lang="en-US"/>
              <a:t>Dr. Malak Abdullah</a:t>
            </a:r>
            <a:endParaRPr lang="en-US" dirty="0"/>
          </a:p>
        </p:txBody>
      </p:sp>
      <p:sp>
        <p:nvSpPr>
          <p:cNvPr id="4" name="Slide Number Placeholder 3">
            <a:extLst>
              <a:ext uri="{FF2B5EF4-FFF2-40B4-BE49-F238E27FC236}">
                <a16:creationId xmlns:a16="http://schemas.microsoft.com/office/drawing/2014/main" id="{0E6116B9-A130-CF45-BA65-22CFDB530023}"/>
              </a:ext>
            </a:extLst>
          </p:cNvPr>
          <p:cNvSpPr>
            <a:spLocks noGrp="1"/>
          </p:cNvSpPr>
          <p:nvPr>
            <p:ph type="sldNum" sz="quarter" idx="12"/>
          </p:nvPr>
        </p:nvSpPr>
        <p:spPr/>
        <p:txBody>
          <a:bodyPr/>
          <a:lstStyle/>
          <a:p>
            <a:fld id="{D8C2E80E-A818-EA4B-839C-9030708D7285}" type="slidenum">
              <a:rPr lang="en-US" smtClean="0"/>
              <a:t>3</a:t>
            </a:fld>
            <a:endParaRPr lang="en-US" dirty="0"/>
          </a:p>
        </p:txBody>
      </p:sp>
    </p:spTree>
    <p:extLst>
      <p:ext uri="{BB962C8B-B14F-4D97-AF65-F5344CB8AC3E}">
        <p14:creationId xmlns:p14="http://schemas.microsoft.com/office/powerpoint/2010/main" val="25606244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Rectangle 2">
            <a:extLst>
              <a:ext uri="{FF2B5EF4-FFF2-40B4-BE49-F238E27FC236}">
                <a16:creationId xmlns:a16="http://schemas.microsoft.com/office/drawing/2014/main" id="{C271321B-5F49-5C40-89B1-610D993B9518}"/>
              </a:ext>
            </a:extLst>
          </p:cNvPr>
          <p:cNvSpPr>
            <a:spLocks noGrp="1" noChangeArrowheads="1"/>
          </p:cNvSpPr>
          <p:nvPr>
            <p:ph type="title"/>
          </p:nvPr>
        </p:nvSpPr>
        <p:spPr/>
        <p:txBody>
          <a:bodyPr/>
          <a:lstStyle/>
          <a:p>
            <a:r>
              <a:rPr lang="en-US" altLang="en-US"/>
              <a:t>Soft Margin Classification  </a:t>
            </a:r>
          </a:p>
        </p:txBody>
      </p:sp>
      <p:sp>
        <p:nvSpPr>
          <p:cNvPr id="218115" name="Rectangle 3">
            <a:extLst>
              <a:ext uri="{FF2B5EF4-FFF2-40B4-BE49-F238E27FC236}">
                <a16:creationId xmlns:a16="http://schemas.microsoft.com/office/drawing/2014/main" id="{A8731F1B-6E94-A049-A909-EFE5738B1516}"/>
              </a:ext>
            </a:extLst>
          </p:cNvPr>
          <p:cNvSpPr>
            <a:spLocks noGrp="1" noChangeArrowheads="1"/>
          </p:cNvSpPr>
          <p:nvPr>
            <p:ph type="body" idx="1"/>
          </p:nvPr>
        </p:nvSpPr>
        <p:spPr/>
        <p:txBody>
          <a:bodyPr/>
          <a:lstStyle/>
          <a:p>
            <a:r>
              <a:rPr lang="en-US" altLang="en-US" dirty="0"/>
              <a:t>If the training set is not linearly separable</a:t>
            </a:r>
            <a:r>
              <a:rPr lang="en-US" altLang="en-US" i="1" dirty="0"/>
              <a:t>, Slack variables</a:t>
            </a:r>
            <a:r>
              <a:rPr lang="en-US" altLang="en-US" dirty="0"/>
              <a:t> </a:t>
            </a:r>
            <a:r>
              <a:rPr lang="el-GR" altLang="en-US" i="1" dirty="0">
                <a:cs typeface="Times New Roman" panose="02020603050405020304" pitchFamily="18" charset="0"/>
              </a:rPr>
              <a:t>ξ</a:t>
            </a:r>
            <a:r>
              <a:rPr lang="en-US" altLang="en-US" i="1" baseline="-25000" dirty="0" err="1">
                <a:cs typeface="Times New Roman" panose="02020603050405020304" pitchFamily="18" charset="0"/>
              </a:rPr>
              <a:t>i</a:t>
            </a:r>
            <a:r>
              <a:rPr lang="en-US" altLang="en-US" dirty="0">
                <a:cs typeface="Times New Roman" panose="02020603050405020304" pitchFamily="18" charset="0"/>
              </a:rPr>
              <a:t> </a:t>
            </a:r>
            <a:r>
              <a:rPr lang="en-US" altLang="en-US" dirty="0"/>
              <a:t>can be added to allow misclassification of difficult or noisy examples, resulting margin called </a:t>
            </a:r>
            <a:r>
              <a:rPr lang="en-US" altLang="en-US" i="1" dirty="0">
                <a:solidFill>
                  <a:srgbClr val="FF0000"/>
                </a:solidFill>
              </a:rPr>
              <a:t>soft</a:t>
            </a:r>
            <a:r>
              <a:rPr lang="en-US" altLang="en-US" dirty="0"/>
              <a:t>.</a:t>
            </a:r>
          </a:p>
        </p:txBody>
      </p:sp>
      <p:sp>
        <p:nvSpPr>
          <p:cNvPr id="218116" name="Line 4">
            <a:extLst>
              <a:ext uri="{FF2B5EF4-FFF2-40B4-BE49-F238E27FC236}">
                <a16:creationId xmlns:a16="http://schemas.microsoft.com/office/drawing/2014/main" id="{A144C935-D4C9-324D-97B5-BF4EE96E3E6E}"/>
              </a:ext>
            </a:extLst>
          </p:cNvPr>
          <p:cNvSpPr>
            <a:spLocks noChangeShapeType="1"/>
          </p:cNvSpPr>
          <p:nvPr/>
        </p:nvSpPr>
        <p:spPr bwMode="auto">
          <a:xfrm flipV="1">
            <a:off x="4054475" y="2787650"/>
            <a:ext cx="0" cy="304165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8117" name="Line 5">
            <a:extLst>
              <a:ext uri="{FF2B5EF4-FFF2-40B4-BE49-F238E27FC236}">
                <a16:creationId xmlns:a16="http://schemas.microsoft.com/office/drawing/2014/main" id="{33A64785-7CA0-164B-BD17-795C4BF785AE}"/>
              </a:ext>
            </a:extLst>
          </p:cNvPr>
          <p:cNvSpPr>
            <a:spLocks noChangeShapeType="1"/>
          </p:cNvSpPr>
          <p:nvPr/>
        </p:nvSpPr>
        <p:spPr bwMode="auto">
          <a:xfrm flipV="1">
            <a:off x="3919538" y="5713413"/>
            <a:ext cx="4081462" cy="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8118" name="AutoShape 6">
            <a:extLst>
              <a:ext uri="{FF2B5EF4-FFF2-40B4-BE49-F238E27FC236}">
                <a16:creationId xmlns:a16="http://schemas.microsoft.com/office/drawing/2014/main" id="{45F93792-2398-2F46-B4E2-30F0477E6B76}"/>
              </a:ext>
            </a:extLst>
          </p:cNvPr>
          <p:cNvSpPr>
            <a:spLocks noChangeArrowheads="1"/>
          </p:cNvSpPr>
          <p:nvPr/>
        </p:nvSpPr>
        <p:spPr bwMode="auto">
          <a:xfrm>
            <a:off x="5094288" y="3543300"/>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8119" name="AutoShape 7">
            <a:extLst>
              <a:ext uri="{FF2B5EF4-FFF2-40B4-BE49-F238E27FC236}">
                <a16:creationId xmlns:a16="http://schemas.microsoft.com/office/drawing/2014/main" id="{3E5E087D-E8FA-9A44-8FA6-E2530EC39C78}"/>
              </a:ext>
            </a:extLst>
          </p:cNvPr>
          <p:cNvSpPr>
            <a:spLocks noChangeArrowheads="1"/>
          </p:cNvSpPr>
          <p:nvPr/>
        </p:nvSpPr>
        <p:spPr bwMode="auto">
          <a:xfrm>
            <a:off x="4519613" y="3900488"/>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8120" name="AutoShape 8">
            <a:extLst>
              <a:ext uri="{FF2B5EF4-FFF2-40B4-BE49-F238E27FC236}">
                <a16:creationId xmlns:a16="http://schemas.microsoft.com/office/drawing/2014/main" id="{AF844C50-7348-ED48-B0A2-22E1DCD78D1F}"/>
              </a:ext>
            </a:extLst>
          </p:cNvPr>
          <p:cNvSpPr>
            <a:spLocks noChangeArrowheads="1"/>
          </p:cNvSpPr>
          <p:nvPr/>
        </p:nvSpPr>
        <p:spPr bwMode="auto">
          <a:xfrm>
            <a:off x="4672013" y="4446588"/>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8121" name="AutoShape 9">
            <a:extLst>
              <a:ext uri="{FF2B5EF4-FFF2-40B4-BE49-F238E27FC236}">
                <a16:creationId xmlns:a16="http://schemas.microsoft.com/office/drawing/2014/main" id="{D09AC786-80F3-8046-A7AC-FAD2B7362E43}"/>
              </a:ext>
            </a:extLst>
          </p:cNvPr>
          <p:cNvSpPr>
            <a:spLocks noChangeArrowheads="1"/>
          </p:cNvSpPr>
          <p:nvPr/>
        </p:nvSpPr>
        <p:spPr bwMode="auto">
          <a:xfrm>
            <a:off x="4291013" y="4903788"/>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8122" name="AutoShape 10">
            <a:extLst>
              <a:ext uri="{FF2B5EF4-FFF2-40B4-BE49-F238E27FC236}">
                <a16:creationId xmlns:a16="http://schemas.microsoft.com/office/drawing/2014/main" id="{966A6AAA-8C31-2C42-A5AF-BB2548B1BE32}"/>
              </a:ext>
            </a:extLst>
          </p:cNvPr>
          <p:cNvSpPr>
            <a:spLocks noChangeArrowheads="1"/>
          </p:cNvSpPr>
          <p:nvPr/>
        </p:nvSpPr>
        <p:spPr bwMode="auto">
          <a:xfrm>
            <a:off x="4824413" y="3303588"/>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8123" name="AutoShape 11">
            <a:extLst>
              <a:ext uri="{FF2B5EF4-FFF2-40B4-BE49-F238E27FC236}">
                <a16:creationId xmlns:a16="http://schemas.microsoft.com/office/drawing/2014/main" id="{A005069E-A8B2-4B4F-94E3-AE8292AA882A}"/>
              </a:ext>
            </a:extLst>
          </p:cNvPr>
          <p:cNvSpPr>
            <a:spLocks noChangeArrowheads="1"/>
          </p:cNvSpPr>
          <p:nvPr/>
        </p:nvSpPr>
        <p:spPr bwMode="auto">
          <a:xfrm>
            <a:off x="4291013" y="4217988"/>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8124" name="AutoShape 12">
            <a:extLst>
              <a:ext uri="{FF2B5EF4-FFF2-40B4-BE49-F238E27FC236}">
                <a16:creationId xmlns:a16="http://schemas.microsoft.com/office/drawing/2014/main" id="{B6765B09-8818-E444-90AE-67D266055A6B}"/>
              </a:ext>
            </a:extLst>
          </p:cNvPr>
          <p:cNvSpPr>
            <a:spLocks noChangeArrowheads="1"/>
          </p:cNvSpPr>
          <p:nvPr/>
        </p:nvSpPr>
        <p:spPr bwMode="auto">
          <a:xfrm>
            <a:off x="4443413" y="4370388"/>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8125" name="AutoShape 13">
            <a:extLst>
              <a:ext uri="{FF2B5EF4-FFF2-40B4-BE49-F238E27FC236}">
                <a16:creationId xmlns:a16="http://schemas.microsoft.com/office/drawing/2014/main" id="{15B02A3F-6894-C445-BB55-51E71BBBB43D}"/>
              </a:ext>
            </a:extLst>
          </p:cNvPr>
          <p:cNvSpPr>
            <a:spLocks noChangeArrowheads="1"/>
          </p:cNvSpPr>
          <p:nvPr/>
        </p:nvSpPr>
        <p:spPr bwMode="auto">
          <a:xfrm>
            <a:off x="5205413" y="3989388"/>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8126" name="AutoShape 14">
            <a:extLst>
              <a:ext uri="{FF2B5EF4-FFF2-40B4-BE49-F238E27FC236}">
                <a16:creationId xmlns:a16="http://schemas.microsoft.com/office/drawing/2014/main" id="{DD5F7E75-B758-5C4A-B1E5-ECCEE2ADC21E}"/>
              </a:ext>
            </a:extLst>
          </p:cNvPr>
          <p:cNvSpPr>
            <a:spLocks noChangeArrowheads="1"/>
          </p:cNvSpPr>
          <p:nvPr/>
        </p:nvSpPr>
        <p:spPr bwMode="auto">
          <a:xfrm>
            <a:off x="6107113" y="397668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8127" name="AutoShape 15">
            <a:extLst>
              <a:ext uri="{FF2B5EF4-FFF2-40B4-BE49-F238E27FC236}">
                <a16:creationId xmlns:a16="http://schemas.microsoft.com/office/drawing/2014/main" id="{A54FC3AF-602D-9040-BE1D-5DAEAFB13ADE}"/>
              </a:ext>
            </a:extLst>
          </p:cNvPr>
          <p:cNvSpPr>
            <a:spLocks noChangeArrowheads="1"/>
          </p:cNvSpPr>
          <p:nvPr/>
        </p:nvSpPr>
        <p:spPr bwMode="auto">
          <a:xfrm>
            <a:off x="5738813" y="490378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8128" name="AutoShape 16">
            <a:extLst>
              <a:ext uri="{FF2B5EF4-FFF2-40B4-BE49-F238E27FC236}">
                <a16:creationId xmlns:a16="http://schemas.microsoft.com/office/drawing/2014/main" id="{A5729701-BE0E-DF4B-BCE9-54FEA0A7930D}"/>
              </a:ext>
            </a:extLst>
          </p:cNvPr>
          <p:cNvSpPr>
            <a:spLocks noChangeArrowheads="1"/>
          </p:cNvSpPr>
          <p:nvPr/>
        </p:nvSpPr>
        <p:spPr bwMode="auto">
          <a:xfrm>
            <a:off x="6729413" y="490378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8129" name="AutoShape 17">
            <a:extLst>
              <a:ext uri="{FF2B5EF4-FFF2-40B4-BE49-F238E27FC236}">
                <a16:creationId xmlns:a16="http://schemas.microsoft.com/office/drawing/2014/main" id="{7DDC8A81-7F54-CB4D-BA0D-891637A9798E}"/>
              </a:ext>
            </a:extLst>
          </p:cNvPr>
          <p:cNvSpPr>
            <a:spLocks noChangeArrowheads="1"/>
          </p:cNvSpPr>
          <p:nvPr/>
        </p:nvSpPr>
        <p:spPr bwMode="auto">
          <a:xfrm>
            <a:off x="5421313" y="542448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8130" name="AutoShape 18">
            <a:extLst>
              <a:ext uri="{FF2B5EF4-FFF2-40B4-BE49-F238E27FC236}">
                <a16:creationId xmlns:a16="http://schemas.microsoft.com/office/drawing/2014/main" id="{07E2C91C-0815-8A49-8B81-49B1DB0B1EE8}"/>
              </a:ext>
            </a:extLst>
          </p:cNvPr>
          <p:cNvSpPr>
            <a:spLocks noChangeArrowheads="1"/>
          </p:cNvSpPr>
          <p:nvPr/>
        </p:nvSpPr>
        <p:spPr bwMode="auto">
          <a:xfrm>
            <a:off x="6043613" y="429418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8131" name="AutoShape 19">
            <a:extLst>
              <a:ext uri="{FF2B5EF4-FFF2-40B4-BE49-F238E27FC236}">
                <a16:creationId xmlns:a16="http://schemas.microsoft.com/office/drawing/2014/main" id="{A9264245-1347-FE42-BEBC-732A14C02C23}"/>
              </a:ext>
            </a:extLst>
          </p:cNvPr>
          <p:cNvSpPr>
            <a:spLocks noChangeArrowheads="1"/>
          </p:cNvSpPr>
          <p:nvPr/>
        </p:nvSpPr>
        <p:spPr bwMode="auto">
          <a:xfrm>
            <a:off x="5475288" y="4787900"/>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8132" name="AutoShape 20">
            <a:extLst>
              <a:ext uri="{FF2B5EF4-FFF2-40B4-BE49-F238E27FC236}">
                <a16:creationId xmlns:a16="http://schemas.microsoft.com/office/drawing/2014/main" id="{04DDD359-B71E-0B44-87E9-EEFF8D6013B5}"/>
              </a:ext>
            </a:extLst>
          </p:cNvPr>
          <p:cNvSpPr>
            <a:spLocks noChangeArrowheads="1"/>
          </p:cNvSpPr>
          <p:nvPr/>
        </p:nvSpPr>
        <p:spPr bwMode="auto">
          <a:xfrm>
            <a:off x="6119813" y="513238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8133" name="AutoShape 21">
            <a:extLst>
              <a:ext uri="{FF2B5EF4-FFF2-40B4-BE49-F238E27FC236}">
                <a16:creationId xmlns:a16="http://schemas.microsoft.com/office/drawing/2014/main" id="{24D8DCAD-43A6-7948-8279-F0BE4C1107FE}"/>
              </a:ext>
            </a:extLst>
          </p:cNvPr>
          <p:cNvSpPr>
            <a:spLocks noChangeArrowheads="1"/>
          </p:cNvSpPr>
          <p:nvPr/>
        </p:nvSpPr>
        <p:spPr bwMode="auto">
          <a:xfrm>
            <a:off x="6805613" y="421798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8134" name="AutoShape 22">
            <a:extLst>
              <a:ext uri="{FF2B5EF4-FFF2-40B4-BE49-F238E27FC236}">
                <a16:creationId xmlns:a16="http://schemas.microsoft.com/office/drawing/2014/main" id="{6228236A-E8AD-6D42-A049-618AF1D6E6AE}"/>
              </a:ext>
            </a:extLst>
          </p:cNvPr>
          <p:cNvSpPr>
            <a:spLocks noChangeArrowheads="1"/>
          </p:cNvSpPr>
          <p:nvPr/>
        </p:nvSpPr>
        <p:spPr bwMode="auto">
          <a:xfrm>
            <a:off x="5291138" y="2705100"/>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8135" name="AutoShape 23">
            <a:extLst>
              <a:ext uri="{FF2B5EF4-FFF2-40B4-BE49-F238E27FC236}">
                <a16:creationId xmlns:a16="http://schemas.microsoft.com/office/drawing/2014/main" id="{0FB5885B-4A2A-7049-998A-FB22DEA60872}"/>
              </a:ext>
            </a:extLst>
          </p:cNvPr>
          <p:cNvSpPr>
            <a:spLocks noChangeArrowheads="1"/>
          </p:cNvSpPr>
          <p:nvPr/>
        </p:nvSpPr>
        <p:spPr bwMode="auto">
          <a:xfrm>
            <a:off x="5900738" y="2781300"/>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8136" name="AutoShape 24">
            <a:extLst>
              <a:ext uri="{FF2B5EF4-FFF2-40B4-BE49-F238E27FC236}">
                <a16:creationId xmlns:a16="http://schemas.microsoft.com/office/drawing/2014/main" id="{CC4535A9-D6BA-8D45-AB06-32034B84DDCD}"/>
              </a:ext>
            </a:extLst>
          </p:cNvPr>
          <p:cNvSpPr>
            <a:spLocks noChangeArrowheads="1"/>
          </p:cNvSpPr>
          <p:nvPr/>
        </p:nvSpPr>
        <p:spPr bwMode="auto">
          <a:xfrm>
            <a:off x="6967538" y="3543300"/>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8137" name="AutoShape 25">
            <a:extLst>
              <a:ext uri="{FF2B5EF4-FFF2-40B4-BE49-F238E27FC236}">
                <a16:creationId xmlns:a16="http://schemas.microsoft.com/office/drawing/2014/main" id="{B448AF85-CA13-D647-B10B-7F1FB21C4F2A}"/>
              </a:ext>
            </a:extLst>
          </p:cNvPr>
          <p:cNvSpPr>
            <a:spLocks noChangeArrowheads="1"/>
          </p:cNvSpPr>
          <p:nvPr/>
        </p:nvSpPr>
        <p:spPr bwMode="auto">
          <a:xfrm>
            <a:off x="4779963" y="3987800"/>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8138" name="AutoShape 26">
            <a:extLst>
              <a:ext uri="{FF2B5EF4-FFF2-40B4-BE49-F238E27FC236}">
                <a16:creationId xmlns:a16="http://schemas.microsoft.com/office/drawing/2014/main" id="{C68BDBCD-F7E1-CF40-A6DC-1DE60FE5385C}"/>
              </a:ext>
            </a:extLst>
          </p:cNvPr>
          <p:cNvSpPr>
            <a:spLocks noChangeArrowheads="1"/>
          </p:cNvSpPr>
          <p:nvPr/>
        </p:nvSpPr>
        <p:spPr bwMode="auto">
          <a:xfrm>
            <a:off x="4500563" y="4694238"/>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8139" name="AutoShape 27">
            <a:extLst>
              <a:ext uri="{FF2B5EF4-FFF2-40B4-BE49-F238E27FC236}">
                <a16:creationId xmlns:a16="http://schemas.microsoft.com/office/drawing/2014/main" id="{C2DEFE82-FF47-704D-B4DA-9B09AF1B2ED5}"/>
              </a:ext>
            </a:extLst>
          </p:cNvPr>
          <p:cNvSpPr>
            <a:spLocks noChangeArrowheads="1"/>
          </p:cNvSpPr>
          <p:nvPr/>
        </p:nvSpPr>
        <p:spPr bwMode="auto">
          <a:xfrm>
            <a:off x="6689725" y="3773488"/>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8140" name="Line 28">
            <a:extLst>
              <a:ext uri="{FF2B5EF4-FFF2-40B4-BE49-F238E27FC236}">
                <a16:creationId xmlns:a16="http://schemas.microsoft.com/office/drawing/2014/main" id="{F0C7F4F9-9746-1342-A30F-54590B885D3A}"/>
              </a:ext>
            </a:extLst>
          </p:cNvPr>
          <p:cNvSpPr>
            <a:spLocks noChangeShapeType="1"/>
          </p:cNvSpPr>
          <p:nvPr/>
        </p:nvSpPr>
        <p:spPr bwMode="auto">
          <a:xfrm flipV="1">
            <a:off x="4519614" y="2705100"/>
            <a:ext cx="2143125" cy="2884488"/>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8141" name="Line 29">
            <a:extLst>
              <a:ext uri="{FF2B5EF4-FFF2-40B4-BE49-F238E27FC236}">
                <a16:creationId xmlns:a16="http://schemas.microsoft.com/office/drawing/2014/main" id="{E9A6E1D6-21EE-9C4D-86F2-4187686452C5}"/>
              </a:ext>
            </a:extLst>
          </p:cNvPr>
          <p:cNvSpPr>
            <a:spLocks noChangeShapeType="1"/>
          </p:cNvSpPr>
          <p:nvPr/>
        </p:nvSpPr>
        <p:spPr bwMode="auto">
          <a:xfrm flipH="1" flipV="1">
            <a:off x="5854700" y="3810000"/>
            <a:ext cx="254000" cy="184150"/>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8142" name="Oval 30">
            <a:extLst>
              <a:ext uri="{FF2B5EF4-FFF2-40B4-BE49-F238E27FC236}">
                <a16:creationId xmlns:a16="http://schemas.microsoft.com/office/drawing/2014/main" id="{31D9473B-25F3-4E40-BB53-638C43FCEF1F}"/>
              </a:ext>
            </a:extLst>
          </p:cNvPr>
          <p:cNvSpPr>
            <a:spLocks noChangeArrowheads="1"/>
          </p:cNvSpPr>
          <p:nvPr/>
        </p:nvSpPr>
        <p:spPr bwMode="auto">
          <a:xfrm>
            <a:off x="5130800" y="3924301"/>
            <a:ext cx="228600" cy="219075"/>
          </a:xfrm>
          <a:prstGeom prst="ellipse">
            <a:avLst/>
          </a:prstGeom>
          <a:noFill/>
          <a:ln w="19050" algn="ctr">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8143" name="Oval 31">
            <a:extLst>
              <a:ext uri="{FF2B5EF4-FFF2-40B4-BE49-F238E27FC236}">
                <a16:creationId xmlns:a16="http://schemas.microsoft.com/office/drawing/2014/main" id="{A74CE39B-083A-C644-9B89-7D557D6BE3C0}"/>
              </a:ext>
            </a:extLst>
          </p:cNvPr>
          <p:cNvSpPr>
            <a:spLocks noChangeArrowheads="1"/>
          </p:cNvSpPr>
          <p:nvPr/>
        </p:nvSpPr>
        <p:spPr bwMode="auto">
          <a:xfrm>
            <a:off x="5403850" y="4719639"/>
            <a:ext cx="228600" cy="219075"/>
          </a:xfrm>
          <a:prstGeom prst="ellipse">
            <a:avLst/>
          </a:prstGeom>
          <a:noFill/>
          <a:ln w="19050" algn="ctr">
            <a:solidFill>
              <a:schemeClr val="accent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8144" name="Oval 32">
            <a:extLst>
              <a:ext uri="{FF2B5EF4-FFF2-40B4-BE49-F238E27FC236}">
                <a16:creationId xmlns:a16="http://schemas.microsoft.com/office/drawing/2014/main" id="{F8693F97-BA91-AB4B-B476-036DDA9D3B89}"/>
              </a:ext>
            </a:extLst>
          </p:cNvPr>
          <p:cNvSpPr>
            <a:spLocks noChangeArrowheads="1"/>
          </p:cNvSpPr>
          <p:nvPr/>
        </p:nvSpPr>
        <p:spPr bwMode="auto">
          <a:xfrm>
            <a:off x="6037263" y="3906839"/>
            <a:ext cx="228600" cy="219075"/>
          </a:xfrm>
          <a:prstGeom prst="ellipse">
            <a:avLst/>
          </a:prstGeom>
          <a:noFill/>
          <a:ln w="19050" algn="ctr">
            <a:solidFill>
              <a:srgbClr val="0000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8145" name="Line 33">
            <a:extLst>
              <a:ext uri="{FF2B5EF4-FFF2-40B4-BE49-F238E27FC236}">
                <a16:creationId xmlns:a16="http://schemas.microsoft.com/office/drawing/2014/main" id="{27CA9ACD-B672-494F-83A3-6D9F2B7F2C4B}"/>
              </a:ext>
            </a:extLst>
          </p:cNvPr>
          <p:cNvSpPr>
            <a:spLocks noChangeShapeType="1"/>
          </p:cNvSpPr>
          <p:nvPr/>
        </p:nvSpPr>
        <p:spPr bwMode="auto">
          <a:xfrm flipH="1" flipV="1">
            <a:off x="5230814" y="4624389"/>
            <a:ext cx="244475" cy="174625"/>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8146" name="Line 34">
            <a:extLst>
              <a:ext uri="{FF2B5EF4-FFF2-40B4-BE49-F238E27FC236}">
                <a16:creationId xmlns:a16="http://schemas.microsoft.com/office/drawing/2014/main" id="{62E4A4F3-EF5B-DB4B-B7D7-874196561F5D}"/>
              </a:ext>
            </a:extLst>
          </p:cNvPr>
          <p:cNvSpPr>
            <a:spLocks noChangeShapeType="1"/>
          </p:cNvSpPr>
          <p:nvPr/>
        </p:nvSpPr>
        <p:spPr bwMode="auto">
          <a:xfrm flipH="1" flipV="1">
            <a:off x="5283200" y="4062414"/>
            <a:ext cx="234950" cy="179387"/>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8147" name="Line 35">
            <a:extLst>
              <a:ext uri="{FF2B5EF4-FFF2-40B4-BE49-F238E27FC236}">
                <a16:creationId xmlns:a16="http://schemas.microsoft.com/office/drawing/2014/main" id="{C1F30A7F-1898-0F43-B070-F6310311F167}"/>
              </a:ext>
            </a:extLst>
          </p:cNvPr>
          <p:cNvSpPr>
            <a:spLocks noChangeShapeType="1"/>
          </p:cNvSpPr>
          <p:nvPr/>
        </p:nvSpPr>
        <p:spPr bwMode="auto">
          <a:xfrm flipV="1">
            <a:off x="4957764" y="2886075"/>
            <a:ext cx="2009775" cy="2693988"/>
          </a:xfrm>
          <a:prstGeom prst="line">
            <a:avLst/>
          </a:prstGeom>
          <a:noFill/>
          <a:ln w="9525" cap="rnd">
            <a:solidFill>
              <a:schemeClr val="tx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8148" name="Line 36">
            <a:extLst>
              <a:ext uri="{FF2B5EF4-FFF2-40B4-BE49-F238E27FC236}">
                <a16:creationId xmlns:a16="http://schemas.microsoft.com/office/drawing/2014/main" id="{904FB1BA-0D3F-7041-A338-A237BB6B60FA}"/>
              </a:ext>
            </a:extLst>
          </p:cNvPr>
          <p:cNvSpPr>
            <a:spLocks noChangeShapeType="1"/>
          </p:cNvSpPr>
          <p:nvPr/>
        </p:nvSpPr>
        <p:spPr bwMode="auto">
          <a:xfrm flipV="1">
            <a:off x="4310064" y="2524125"/>
            <a:ext cx="2066925" cy="2770188"/>
          </a:xfrm>
          <a:prstGeom prst="line">
            <a:avLst/>
          </a:prstGeom>
          <a:noFill/>
          <a:ln w="9525" cap="rnd">
            <a:solidFill>
              <a:schemeClr val="tx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8149" name="Line 37">
            <a:extLst>
              <a:ext uri="{FF2B5EF4-FFF2-40B4-BE49-F238E27FC236}">
                <a16:creationId xmlns:a16="http://schemas.microsoft.com/office/drawing/2014/main" id="{FB8B7078-4136-A74C-89E4-1A1273CAB0E5}"/>
              </a:ext>
            </a:extLst>
          </p:cNvPr>
          <p:cNvSpPr>
            <a:spLocks noChangeShapeType="1"/>
          </p:cNvSpPr>
          <p:nvPr/>
        </p:nvSpPr>
        <p:spPr bwMode="auto">
          <a:xfrm flipH="1" flipV="1">
            <a:off x="5849939" y="3208338"/>
            <a:ext cx="841375" cy="582612"/>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8150" name="Line 38">
            <a:extLst>
              <a:ext uri="{FF2B5EF4-FFF2-40B4-BE49-F238E27FC236}">
                <a16:creationId xmlns:a16="http://schemas.microsoft.com/office/drawing/2014/main" id="{05D333B0-769E-E44F-8C79-3ACB49B0F75D}"/>
              </a:ext>
            </a:extLst>
          </p:cNvPr>
          <p:cNvSpPr>
            <a:spLocks noChangeShapeType="1"/>
          </p:cNvSpPr>
          <p:nvPr/>
        </p:nvSpPr>
        <p:spPr bwMode="auto">
          <a:xfrm>
            <a:off x="4860926" y="4064000"/>
            <a:ext cx="809625" cy="57785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8151" name="Text Box 39">
            <a:extLst>
              <a:ext uri="{FF2B5EF4-FFF2-40B4-BE49-F238E27FC236}">
                <a16:creationId xmlns:a16="http://schemas.microsoft.com/office/drawing/2014/main" id="{3E605DE7-ADC2-894B-8784-BF57AC1AF074}"/>
              </a:ext>
            </a:extLst>
          </p:cNvPr>
          <p:cNvSpPr txBox="1">
            <a:spLocks noChangeArrowheads="1"/>
          </p:cNvSpPr>
          <p:nvPr/>
        </p:nvSpPr>
        <p:spPr bwMode="auto">
          <a:xfrm>
            <a:off x="6313488" y="3603626"/>
            <a:ext cx="7048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l-GR" altLang="en-US" sz="2000" i="1">
                <a:cs typeface="Times New Roman" panose="02020603050405020304" pitchFamily="18" charset="0"/>
              </a:rPr>
              <a:t>ξ</a:t>
            </a:r>
            <a:r>
              <a:rPr lang="en-US" altLang="en-US" sz="2000" i="1" baseline="-25000">
                <a:cs typeface="Times New Roman" panose="02020603050405020304" pitchFamily="18" charset="0"/>
              </a:rPr>
              <a:t>i</a:t>
            </a:r>
          </a:p>
        </p:txBody>
      </p:sp>
      <p:sp>
        <p:nvSpPr>
          <p:cNvPr id="218152" name="Text Box 40">
            <a:extLst>
              <a:ext uri="{FF2B5EF4-FFF2-40B4-BE49-F238E27FC236}">
                <a16:creationId xmlns:a16="http://schemas.microsoft.com/office/drawing/2014/main" id="{33908737-AFD8-7048-A831-81CCBC14A2F8}"/>
              </a:ext>
            </a:extLst>
          </p:cNvPr>
          <p:cNvSpPr txBox="1">
            <a:spLocks noChangeArrowheads="1"/>
          </p:cNvSpPr>
          <p:nvPr/>
        </p:nvSpPr>
        <p:spPr bwMode="auto">
          <a:xfrm>
            <a:off x="4781550" y="4067176"/>
            <a:ext cx="7048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l-GR" altLang="en-US" sz="2000" i="1">
                <a:cs typeface="Times New Roman" panose="02020603050405020304" pitchFamily="18" charset="0"/>
              </a:rPr>
              <a:t>ξ</a:t>
            </a:r>
            <a:r>
              <a:rPr lang="en-US" altLang="en-US" sz="2000" i="1" baseline="-25000">
                <a:cs typeface="Times New Roman" panose="02020603050405020304" pitchFamily="18" charset="0"/>
              </a:rPr>
              <a:t>i</a:t>
            </a:r>
          </a:p>
        </p:txBody>
      </p:sp>
      <p:sp>
        <p:nvSpPr>
          <p:cNvPr id="218153" name="Oval 41">
            <a:extLst>
              <a:ext uri="{FF2B5EF4-FFF2-40B4-BE49-F238E27FC236}">
                <a16:creationId xmlns:a16="http://schemas.microsoft.com/office/drawing/2014/main" id="{1B663A66-E72A-6946-B400-3285642EBBBD}"/>
              </a:ext>
            </a:extLst>
          </p:cNvPr>
          <p:cNvSpPr>
            <a:spLocks noChangeArrowheads="1"/>
          </p:cNvSpPr>
          <p:nvPr/>
        </p:nvSpPr>
        <p:spPr bwMode="auto">
          <a:xfrm>
            <a:off x="6616700" y="3708401"/>
            <a:ext cx="228600" cy="219075"/>
          </a:xfrm>
          <a:prstGeom prst="ellipse">
            <a:avLst/>
          </a:prstGeom>
          <a:noFill/>
          <a:ln w="19050" algn="ctr">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8154" name="Oval 42">
            <a:extLst>
              <a:ext uri="{FF2B5EF4-FFF2-40B4-BE49-F238E27FC236}">
                <a16:creationId xmlns:a16="http://schemas.microsoft.com/office/drawing/2014/main" id="{010B0585-241C-154E-8FBC-3534DA37821C}"/>
              </a:ext>
            </a:extLst>
          </p:cNvPr>
          <p:cNvSpPr>
            <a:spLocks noChangeArrowheads="1"/>
          </p:cNvSpPr>
          <p:nvPr/>
        </p:nvSpPr>
        <p:spPr bwMode="auto">
          <a:xfrm>
            <a:off x="4708525" y="3916364"/>
            <a:ext cx="228600" cy="219075"/>
          </a:xfrm>
          <a:prstGeom prst="ellipse">
            <a:avLst/>
          </a:prstGeom>
          <a:noFill/>
          <a:ln w="19050" algn="ctr">
            <a:solidFill>
              <a:schemeClr val="accent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3" name="Rectangle 37">
            <a:extLst>
              <a:ext uri="{FF2B5EF4-FFF2-40B4-BE49-F238E27FC236}">
                <a16:creationId xmlns:a16="http://schemas.microsoft.com/office/drawing/2014/main" id="{1CEBB482-1E70-8444-B6CC-B543DE06A87B}"/>
              </a:ext>
            </a:extLst>
          </p:cNvPr>
          <p:cNvSpPr>
            <a:spLocks noChangeArrowheads="1"/>
          </p:cNvSpPr>
          <p:nvPr/>
        </p:nvSpPr>
        <p:spPr bwMode="auto">
          <a:xfrm>
            <a:off x="7884622" y="3193561"/>
            <a:ext cx="3724279" cy="1833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l">
              <a:spcBef>
                <a:spcPct val="20000"/>
              </a:spcBef>
              <a:buClr>
                <a:schemeClr val="accent1"/>
              </a:buClr>
              <a:buSzPct val="65000"/>
              <a:buFont typeface="Wingdings" pitchFamily="2" charset="2"/>
              <a:buChar char="n"/>
              <a:defRPr sz="2600">
                <a:solidFill>
                  <a:schemeClr val="tx1"/>
                </a:solidFill>
                <a:latin typeface="Arial" panose="020B0604020202020204" pitchFamily="34" charset="0"/>
                <a:ea typeface="宋体" panose="02010600030101010101" pitchFamily="2" charset="-122"/>
              </a:defRPr>
            </a:lvl1pPr>
            <a:lvl2pPr marL="669925" indent="-325438" algn="l">
              <a:spcBef>
                <a:spcPct val="20000"/>
              </a:spcBef>
              <a:buClr>
                <a:schemeClr val="accent2"/>
              </a:buClr>
              <a:buSzPct val="60000"/>
              <a:buFont typeface="Wingdings" pitchFamily="2" charset="2"/>
              <a:buChar char="q"/>
              <a:defRPr sz="2200">
                <a:solidFill>
                  <a:schemeClr val="tx1"/>
                </a:solidFill>
                <a:latin typeface="Arial" panose="020B0604020202020204" pitchFamily="34" charset="0"/>
                <a:ea typeface="宋体" panose="02010600030101010101" pitchFamily="2" charset="-122"/>
              </a:defRPr>
            </a:lvl2pPr>
            <a:lvl3pPr marL="1022350" indent="-350838" algn="l">
              <a:spcBef>
                <a:spcPct val="20000"/>
              </a:spcBef>
              <a:buClr>
                <a:schemeClr val="accent1"/>
              </a:buClr>
              <a:buSzPct val="65000"/>
              <a:buFont typeface="Wingdings" pitchFamily="2" charset="2"/>
              <a:buChar char="n"/>
              <a:defRPr sz="2000">
                <a:solidFill>
                  <a:schemeClr val="tx1"/>
                </a:solidFill>
                <a:latin typeface="Arial" panose="020B0604020202020204" pitchFamily="34" charset="0"/>
                <a:ea typeface="宋体" panose="02010600030101010101" pitchFamily="2" charset="-122"/>
              </a:defRPr>
            </a:lvl3pPr>
            <a:lvl4pPr marL="1339850" indent="-315913" algn="l">
              <a:spcBef>
                <a:spcPct val="20000"/>
              </a:spcBef>
              <a:buClr>
                <a:schemeClr val="accent2"/>
              </a:buClr>
              <a:buSzPct val="70000"/>
              <a:buFont typeface="Wingdings" pitchFamily="2" charset="2"/>
              <a:buChar char="q"/>
              <a:defRPr>
                <a:solidFill>
                  <a:schemeClr val="tx1"/>
                </a:solidFill>
                <a:latin typeface="Arial" panose="020B0604020202020204" pitchFamily="34" charset="0"/>
                <a:ea typeface="宋体" panose="02010600030101010101" pitchFamily="2" charset="-122"/>
              </a:defRPr>
            </a:lvl4pPr>
            <a:lvl5pPr marL="1681163" indent="-339725" algn="l">
              <a:spcBef>
                <a:spcPct val="20000"/>
              </a:spcBef>
              <a:buClr>
                <a:schemeClr val="accent1"/>
              </a:buClr>
              <a:buSzPct val="75000"/>
              <a:buFont typeface="Wingdings" pitchFamily="2" charset="2"/>
              <a:buChar char="§"/>
              <a:defRPr>
                <a:solidFill>
                  <a:schemeClr val="tx1"/>
                </a:solidFill>
                <a:latin typeface="Arial" panose="020B0604020202020204" pitchFamily="34" charset="0"/>
                <a:ea typeface="宋体" panose="02010600030101010101" pitchFamily="2" charset="-122"/>
              </a:defRPr>
            </a:lvl5pPr>
            <a:lvl6pPr marL="2138363" indent="-339725" fontAlgn="base">
              <a:spcBef>
                <a:spcPct val="20000"/>
              </a:spcBef>
              <a:spcAft>
                <a:spcPct val="0"/>
              </a:spcAft>
              <a:buClr>
                <a:schemeClr val="accent1"/>
              </a:buClr>
              <a:buSzPct val="75000"/>
              <a:buFont typeface="Wingdings" pitchFamily="2" charset="2"/>
              <a:buChar char="§"/>
              <a:defRPr>
                <a:solidFill>
                  <a:schemeClr val="tx1"/>
                </a:solidFill>
                <a:latin typeface="Arial" panose="020B0604020202020204" pitchFamily="34" charset="0"/>
                <a:ea typeface="宋体" panose="02010600030101010101" pitchFamily="2" charset="-122"/>
              </a:defRPr>
            </a:lvl6pPr>
            <a:lvl7pPr marL="2595563" indent="-339725" fontAlgn="base">
              <a:spcBef>
                <a:spcPct val="20000"/>
              </a:spcBef>
              <a:spcAft>
                <a:spcPct val="0"/>
              </a:spcAft>
              <a:buClr>
                <a:schemeClr val="accent1"/>
              </a:buClr>
              <a:buSzPct val="75000"/>
              <a:buFont typeface="Wingdings" pitchFamily="2" charset="2"/>
              <a:buChar char="§"/>
              <a:defRPr>
                <a:solidFill>
                  <a:schemeClr val="tx1"/>
                </a:solidFill>
                <a:latin typeface="Arial" panose="020B0604020202020204" pitchFamily="34" charset="0"/>
                <a:ea typeface="宋体" panose="02010600030101010101" pitchFamily="2" charset="-122"/>
              </a:defRPr>
            </a:lvl7pPr>
            <a:lvl8pPr marL="3052763" indent="-339725" fontAlgn="base">
              <a:spcBef>
                <a:spcPct val="20000"/>
              </a:spcBef>
              <a:spcAft>
                <a:spcPct val="0"/>
              </a:spcAft>
              <a:buClr>
                <a:schemeClr val="accent1"/>
              </a:buClr>
              <a:buSzPct val="75000"/>
              <a:buFont typeface="Wingdings" pitchFamily="2" charset="2"/>
              <a:buChar char="§"/>
              <a:defRPr>
                <a:solidFill>
                  <a:schemeClr val="tx1"/>
                </a:solidFill>
                <a:latin typeface="Arial" panose="020B0604020202020204" pitchFamily="34" charset="0"/>
                <a:ea typeface="宋体" panose="02010600030101010101" pitchFamily="2" charset="-122"/>
              </a:defRPr>
            </a:lvl8pPr>
            <a:lvl9pPr marL="3509963" indent="-339725" fontAlgn="base">
              <a:spcBef>
                <a:spcPct val="20000"/>
              </a:spcBef>
              <a:spcAft>
                <a:spcPct val="0"/>
              </a:spcAft>
              <a:buClr>
                <a:schemeClr val="accent1"/>
              </a:buClr>
              <a:buSzPct val="75000"/>
              <a:buFont typeface="Wingdings" pitchFamily="2" charset="2"/>
              <a:buChar char="§"/>
              <a:defRPr>
                <a:solidFill>
                  <a:schemeClr val="tx1"/>
                </a:solidFill>
                <a:latin typeface="Arial" panose="020B0604020202020204" pitchFamily="34" charset="0"/>
                <a:ea typeface="宋体" panose="02010600030101010101" pitchFamily="2" charset="-122"/>
              </a:defRPr>
            </a:lvl9pPr>
          </a:lstStyle>
          <a:p>
            <a:pPr>
              <a:buFont typeface="Wingdings" pitchFamily="2" charset="2"/>
              <a:buNone/>
            </a:pPr>
            <a:r>
              <a:rPr lang="en-US" altLang="zh-CN" sz="2000" dirty="0"/>
              <a:t>    What should our quadratic optimization criterion be?</a:t>
            </a:r>
          </a:p>
          <a:p>
            <a:pPr>
              <a:buFont typeface="Wingdings" pitchFamily="2" charset="2"/>
              <a:buNone/>
            </a:pPr>
            <a:r>
              <a:rPr lang="en-US" altLang="zh-CN" sz="2000" dirty="0">
                <a:solidFill>
                  <a:srgbClr val="990099"/>
                </a:solidFill>
              </a:rPr>
              <a:t>       Minimize</a:t>
            </a:r>
            <a:endParaRPr lang="en-US" altLang="zh-CN" sz="2000" b="1" i="1" dirty="0">
              <a:solidFill>
                <a:srgbClr val="990099"/>
              </a:solidFill>
            </a:endParaRPr>
          </a:p>
        </p:txBody>
      </p:sp>
      <p:graphicFrame>
        <p:nvGraphicFramePr>
          <p:cNvPr id="44" name="Object 38">
            <a:extLst>
              <a:ext uri="{FF2B5EF4-FFF2-40B4-BE49-F238E27FC236}">
                <a16:creationId xmlns:a16="http://schemas.microsoft.com/office/drawing/2014/main" id="{DA1CB8AE-1067-5642-8FDE-04C54139297D}"/>
              </a:ext>
            </a:extLst>
          </p:cNvPr>
          <p:cNvGraphicFramePr>
            <a:graphicFrameLocks noChangeAspect="1"/>
          </p:cNvGraphicFramePr>
          <p:nvPr>
            <p:extLst>
              <p:ext uri="{D42A27DB-BD31-4B8C-83A1-F6EECF244321}">
                <p14:modId xmlns:p14="http://schemas.microsoft.com/office/powerpoint/2010/main" val="648485545"/>
              </p:ext>
            </p:extLst>
          </p:nvPr>
        </p:nvGraphicFramePr>
        <p:xfrm>
          <a:off x="8557845" y="4407201"/>
          <a:ext cx="3010267" cy="1329229"/>
        </p:xfrm>
        <a:graphic>
          <a:graphicData uri="http://schemas.openxmlformats.org/presentationml/2006/ole">
            <mc:AlternateContent xmlns:mc="http://schemas.openxmlformats.org/markup-compatibility/2006">
              <mc:Choice xmlns:v="urn:schemas-microsoft-com:vml" Requires="v">
                <p:oleObj spid="_x0000_s13357" name="Equation" r:id="rId3" imgW="22529800" imgH="9944100" progId="Equation.3">
                  <p:embed/>
                </p:oleObj>
              </mc:Choice>
              <mc:Fallback>
                <p:oleObj name="Equation" r:id="rId3" imgW="22529800" imgH="9944100" progId="Equation.3">
                  <p:embed/>
                  <p:pic>
                    <p:nvPicPr>
                      <p:cNvPr id="340006" name="Object 38">
                        <a:extLst>
                          <a:ext uri="{FF2B5EF4-FFF2-40B4-BE49-F238E27FC236}">
                            <a16:creationId xmlns:a16="http://schemas.microsoft.com/office/drawing/2014/main" id="{ABBA837A-8860-CD47-B0E4-1432EA92B4A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57845" y="4407201"/>
                        <a:ext cx="3010267" cy="1329229"/>
                      </a:xfrm>
                      <a:prstGeom prst="rect">
                        <a:avLst/>
                      </a:prstGeom>
                      <a:noFill/>
                      <a:ln>
                        <a:noFill/>
                      </a:ln>
                      <a:effectLst/>
                    </p:spPr>
                  </p:pic>
                </p:oleObj>
              </mc:Fallback>
            </mc:AlternateContent>
          </a:graphicData>
        </a:graphic>
      </p:graphicFrame>
      <p:sp>
        <p:nvSpPr>
          <p:cNvPr id="2" name="Date Placeholder 1">
            <a:extLst>
              <a:ext uri="{FF2B5EF4-FFF2-40B4-BE49-F238E27FC236}">
                <a16:creationId xmlns:a16="http://schemas.microsoft.com/office/drawing/2014/main" id="{6B9D5F75-6094-3E4A-BB41-8CD5C3008451}"/>
              </a:ext>
            </a:extLst>
          </p:cNvPr>
          <p:cNvSpPr>
            <a:spLocks noGrp="1"/>
          </p:cNvSpPr>
          <p:nvPr>
            <p:ph type="dt" sz="half" idx="10"/>
          </p:nvPr>
        </p:nvSpPr>
        <p:spPr/>
        <p:txBody>
          <a:bodyPr/>
          <a:lstStyle/>
          <a:p>
            <a:r>
              <a:rPr lang="en-US"/>
              <a:t>First Semester 2021-2022</a:t>
            </a:r>
            <a:endParaRPr lang="en-US" dirty="0"/>
          </a:p>
        </p:txBody>
      </p:sp>
      <p:sp>
        <p:nvSpPr>
          <p:cNvPr id="3" name="Footer Placeholder 2">
            <a:extLst>
              <a:ext uri="{FF2B5EF4-FFF2-40B4-BE49-F238E27FC236}">
                <a16:creationId xmlns:a16="http://schemas.microsoft.com/office/drawing/2014/main" id="{0AC89C12-531D-2848-B983-B58DF654ABA3}"/>
              </a:ext>
            </a:extLst>
          </p:cNvPr>
          <p:cNvSpPr>
            <a:spLocks noGrp="1"/>
          </p:cNvSpPr>
          <p:nvPr>
            <p:ph type="ftr" sz="quarter" idx="11"/>
          </p:nvPr>
        </p:nvSpPr>
        <p:spPr/>
        <p:txBody>
          <a:bodyPr/>
          <a:lstStyle/>
          <a:p>
            <a:r>
              <a:rPr lang="en-US"/>
              <a:t>Dr. Malak Abdullah</a:t>
            </a:r>
            <a:endParaRPr lang="en-US" dirty="0"/>
          </a:p>
        </p:txBody>
      </p:sp>
      <p:sp>
        <p:nvSpPr>
          <p:cNvPr id="4" name="Slide Number Placeholder 3">
            <a:extLst>
              <a:ext uri="{FF2B5EF4-FFF2-40B4-BE49-F238E27FC236}">
                <a16:creationId xmlns:a16="http://schemas.microsoft.com/office/drawing/2014/main" id="{E5602F66-AE10-4840-80A8-F23AE4DBDE4E}"/>
              </a:ext>
            </a:extLst>
          </p:cNvPr>
          <p:cNvSpPr>
            <a:spLocks noGrp="1"/>
          </p:cNvSpPr>
          <p:nvPr>
            <p:ph type="sldNum" sz="quarter" idx="12"/>
          </p:nvPr>
        </p:nvSpPr>
        <p:spPr/>
        <p:txBody>
          <a:bodyPr/>
          <a:lstStyle/>
          <a:p>
            <a:fld id="{D8C2E80E-A818-EA4B-839C-9030708D7285}" type="slidenum">
              <a:rPr lang="en-US" smtClean="0"/>
              <a:t>30</a:t>
            </a:fld>
            <a:endParaRPr lang="en-US" dirty="0"/>
          </a:p>
        </p:txBody>
      </p:sp>
      <p:pic>
        <p:nvPicPr>
          <p:cNvPr id="5" name="Picture 4">
            <a:extLst>
              <a:ext uri="{FF2B5EF4-FFF2-40B4-BE49-F238E27FC236}">
                <a16:creationId xmlns:a16="http://schemas.microsoft.com/office/drawing/2014/main" id="{2619A92C-7176-B047-B4BA-779000B27C6F}"/>
              </a:ext>
            </a:extLst>
          </p:cNvPr>
          <p:cNvPicPr>
            <a:picLocks noChangeAspect="1"/>
          </p:cNvPicPr>
          <p:nvPr/>
        </p:nvPicPr>
        <p:blipFill rotWithShape="1">
          <a:blip r:embed="rId5"/>
          <a:srcRect t="22639" r="59663"/>
          <a:stretch/>
        </p:blipFill>
        <p:spPr>
          <a:xfrm>
            <a:off x="494583" y="4016376"/>
            <a:ext cx="3077478" cy="2107938"/>
          </a:xfrm>
          <a:prstGeom prst="rect">
            <a:avLst/>
          </a:prstGeom>
        </p:spPr>
      </p:pic>
      <p:sp>
        <p:nvSpPr>
          <p:cNvPr id="6" name="Rectangle 5">
            <a:extLst>
              <a:ext uri="{FF2B5EF4-FFF2-40B4-BE49-F238E27FC236}">
                <a16:creationId xmlns:a16="http://schemas.microsoft.com/office/drawing/2014/main" id="{11F8F091-3D4C-BE44-A13B-E9EB1118EDFA}"/>
              </a:ext>
            </a:extLst>
          </p:cNvPr>
          <p:cNvSpPr/>
          <p:nvPr/>
        </p:nvSpPr>
        <p:spPr>
          <a:xfrm>
            <a:off x="322263" y="2524125"/>
            <a:ext cx="3476623" cy="1477328"/>
          </a:xfrm>
          <a:prstGeom prst="rect">
            <a:avLst/>
          </a:prstGeom>
        </p:spPr>
        <p:txBody>
          <a:bodyPr wrap="square">
            <a:spAutoFit/>
          </a:bodyPr>
          <a:lstStyle/>
          <a:p>
            <a:r>
              <a:rPr lang="en-US" dirty="0">
                <a:solidFill>
                  <a:srgbClr val="282829"/>
                </a:solidFill>
                <a:latin typeface="-apple-system"/>
              </a:rPr>
              <a:t>We can now consider a combined effect. We would like to maximize the margin and allow for total error of some magnitude. Optimization problem takes the form</a:t>
            </a:r>
            <a:endParaRPr lang="en-US" dirty="0"/>
          </a:p>
        </p:txBody>
      </p:sp>
    </p:spTree>
    <p:extLst>
      <p:ext uri="{BB962C8B-B14F-4D97-AF65-F5344CB8AC3E}">
        <p14:creationId xmlns:p14="http://schemas.microsoft.com/office/powerpoint/2010/main" val="15693694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A10194-D95D-D548-8036-D12DFFC0A30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9656233-5E11-724E-84A8-9D186DE6B946}"/>
              </a:ext>
            </a:extLst>
          </p:cNvPr>
          <p:cNvSpPr>
            <a:spLocks noGrp="1"/>
          </p:cNvSpPr>
          <p:nvPr>
            <p:ph idx="1"/>
          </p:nvPr>
        </p:nvSpPr>
        <p:spPr/>
        <p:txBody>
          <a:bodyPr/>
          <a:lstStyle/>
          <a:p>
            <a:endParaRPr lang="en-US"/>
          </a:p>
        </p:txBody>
      </p:sp>
      <p:sp>
        <p:nvSpPr>
          <p:cNvPr id="4" name="Date Placeholder 3">
            <a:extLst>
              <a:ext uri="{FF2B5EF4-FFF2-40B4-BE49-F238E27FC236}">
                <a16:creationId xmlns:a16="http://schemas.microsoft.com/office/drawing/2014/main" id="{C4246548-C062-7D47-A1A6-653499CF5430}"/>
              </a:ext>
            </a:extLst>
          </p:cNvPr>
          <p:cNvSpPr>
            <a:spLocks noGrp="1"/>
          </p:cNvSpPr>
          <p:nvPr>
            <p:ph type="dt" sz="half" idx="10"/>
          </p:nvPr>
        </p:nvSpPr>
        <p:spPr/>
        <p:txBody>
          <a:bodyPr/>
          <a:lstStyle/>
          <a:p>
            <a:r>
              <a:rPr lang="en-US"/>
              <a:t>First Semester 2021-2022</a:t>
            </a:r>
            <a:endParaRPr lang="en-US" dirty="0"/>
          </a:p>
        </p:txBody>
      </p:sp>
      <p:sp>
        <p:nvSpPr>
          <p:cNvPr id="5" name="Footer Placeholder 4">
            <a:extLst>
              <a:ext uri="{FF2B5EF4-FFF2-40B4-BE49-F238E27FC236}">
                <a16:creationId xmlns:a16="http://schemas.microsoft.com/office/drawing/2014/main" id="{616B0D0D-6350-BA48-9B26-27E2A2EC1E37}"/>
              </a:ext>
            </a:extLst>
          </p:cNvPr>
          <p:cNvSpPr>
            <a:spLocks noGrp="1"/>
          </p:cNvSpPr>
          <p:nvPr>
            <p:ph type="ftr" sz="quarter" idx="11"/>
          </p:nvPr>
        </p:nvSpPr>
        <p:spPr/>
        <p:txBody>
          <a:bodyPr/>
          <a:lstStyle/>
          <a:p>
            <a:r>
              <a:rPr lang="en-US"/>
              <a:t>Dr. Malak Abdullah</a:t>
            </a:r>
            <a:endParaRPr lang="en-US" dirty="0"/>
          </a:p>
        </p:txBody>
      </p:sp>
      <p:sp>
        <p:nvSpPr>
          <p:cNvPr id="6" name="Slide Number Placeholder 5">
            <a:extLst>
              <a:ext uri="{FF2B5EF4-FFF2-40B4-BE49-F238E27FC236}">
                <a16:creationId xmlns:a16="http://schemas.microsoft.com/office/drawing/2014/main" id="{5D5F6441-4AEC-8342-A344-3D90C3DB4F37}"/>
              </a:ext>
            </a:extLst>
          </p:cNvPr>
          <p:cNvSpPr>
            <a:spLocks noGrp="1"/>
          </p:cNvSpPr>
          <p:nvPr>
            <p:ph type="sldNum" sz="quarter" idx="12"/>
          </p:nvPr>
        </p:nvSpPr>
        <p:spPr/>
        <p:txBody>
          <a:bodyPr/>
          <a:lstStyle/>
          <a:p>
            <a:fld id="{D8C2E80E-A818-EA4B-839C-9030708D7285}" type="slidenum">
              <a:rPr lang="en-US" smtClean="0"/>
              <a:t>31</a:t>
            </a:fld>
            <a:endParaRPr lang="en-US" dirty="0"/>
          </a:p>
        </p:txBody>
      </p:sp>
      <p:pic>
        <p:nvPicPr>
          <p:cNvPr id="7" name="Picture 6">
            <a:extLst>
              <a:ext uri="{FF2B5EF4-FFF2-40B4-BE49-F238E27FC236}">
                <a16:creationId xmlns:a16="http://schemas.microsoft.com/office/drawing/2014/main" id="{918CF85C-8D8C-A14F-8DF4-1EF8EB074831}"/>
              </a:ext>
            </a:extLst>
          </p:cNvPr>
          <p:cNvPicPr>
            <a:picLocks noChangeAspect="1"/>
          </p:cNvPicPr>
          <p:nvPr/>
        </p:nvPicPr>
        <p:blipFill>
          <a:blip r:embed="rId2"/>
          <a:stretch>
            <a:fillRect/>
          </a:stretch>
        </p:blipFill>
        <p:spPr>
          <a:xfrm>
            <a:off x="2089943" y="300038"/>
            <a:ext cx="7835900" cy="1130300"/>
          </a:xfrm>
          <a:prstGeom prst="rect">
            <a:avLst/>
          </a:prstGeom>
        </p:spPr>
      </p:pic>
      <p:pic>
        <p:nvPicPr>
          <p:cNvPr id="8" name="Picture 7">
            <a:extLst>
              <a:ext uri="{FF2B5EF4-FFF2-40B4-BE49-F238E27FC236}">
                <a16:creationId xmlns:a16="http://schemas.microsoft.com/office/drawing/2014/main" id="{E51B9E6C-DE2A-0741-8A59-EDFF7E1B242A}"/>
              </a:ext>
            </a:extLst>
          </p:cNvPr>
          <p:cNvPicPr>
            <a:picLocks noChangeAspect="1"/>
          </p:cNvPicPr>
          <p:nvPr/>
        </p:nvPicPr>
        <p:blipFill>
          <a:blip r:embed="rId3"/>
          <a:stretch>
            <a:fillRect/>
          </a:stretch>
        </p:blipFill>
        <p:spPr>
          <a:xfrm>
            <a:off x="2671455" y="1565031"/>
            <a:ext cx="5292969" cy="5292969"/>
          </a:xfrm>
          <a:prstGeom prst="rect">
            <a:avLst/>
          </a:prstGeom>
        </p:spPr>
      </p:pic>
    </p:spTree>
    <p:extLst>
      <p:ext uri="{BB962C8B-B14F-4D97-AF65-F5344CB8AC3E}">
        <p14:creationId xmlns:p14="http://schemas.microsoft.com/office/powerpoint/2010/main" val="310327679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253" name="Rectangle 5">
            <a:extLst>
              <a:ext uri="{FF2B5EF4-FFF2-40B4-BE49-F238E27FC236}">
                <a16:creationId xmlns:a16="http://schemas.microsoft.com/office/drawing/2014/main" id="{162A17A7-1BBF-C942-AB53-DD902D6D72E4}"/>
              </a:ext>
            </a:extLst>
          </p:cNvPr>
          <p:cNvSpPr>
            <a:spLocks noChangeArrowheads="1"/>
          </p:cNvSpPr>
          <p:nvPr/>
        </p:nvSpPr>
        <p:spPr bwMode="auto">
          <a:xfrm>
            <a:off x="1981200" y="1066800"/>
            <a:ext cx="8229600" cy="502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l">
              <a:spcBef>
                <a:spcPct val="20000"/>
              </a:spcBef>
              <a:buClr>
                <a:schemeClr val="accent1"/>
              </a:buClr>
              <a:buSzPct val="65000"/>
              <a:buFont typeface="Wingdings" pitchFamily="2" charset="2"/>
              <a:buChar char="n"/>
              <a:defRPr sz="3000">
                <a:solidFill>
                  <a:schemeClr val="tx1"/>
                </a:solidFill>
                <a:latin typeface="Arial" panose="020B0604020202020204" pitchFamily="34" charset="0"/>
                <a:ea typeface="宋体" panose="02010600030101010101" pitchFamily="2" charset="-122"/>
              </a:defRPr>
            </a:lvl1pPr>
            <a:lvl2pPr marL="669925" indent="-325438" algn="l">
              <a:spcBef>
                <a:spcPct val="20000"/>
              </a:spcBef>
              <a:buClr>
                <a:schemeClr val="accent2"/>
              </a:buClr>
              <a:buSzPct val="60000"/>
              <a:buFont typeface="Wingdings" pitchFamily="2" charset="2"/>
              <a:buChar char="q"/>
              <a:defRPr sz="2600">
                <a:solidFill>
                  <a:schemeClr val="tx1"/>
                </a:solidFill>
                <a:latin typeface="Arial" panose="020B0604020202020204" pitchFamily="34" charset="0"/>
                <a:ea typeface="宋体" panose="02010600030101010101" pitchFamily="2" charset="-122"/>
              </a:defRPr>
            </a:lvl2pPr>
            <a:lvl3pPr marL="1022350" indent="-350838" algn="l">
              <a:spcBef>
                <a:spcPct val="20000"/>
              </a:spcBef>
              <a:buClr>
                <a:schemeClr val="accent1"/>
              </a:buClr>
              <a:buSzPct val="65000"/>
              <a:buFont typeface="Wingdings" pitchFamily="2" charset="2"/>
              <a:buChar char="n"/>
              <a:defRPr sz="2200">
                <a:solidFill>
                  <a:schemeClr val="tx1"/>
                </a:solidFill>
                <a:latin typeface="Arial" panose="020B0604020202020204" pitchFamily="34" charset="0"/>
                <a:ea typeface="宋体" panose="02010600030101010101" pitchFamily="2" charset="-122"/>
              </a:defRPr>
            </a:lvl3pPr>
            <a:lvl4pPr marL="1339850" indent="-315913" algn="l">
              <a:spcBef>
                <a:spcPct val="20000"/>
              </a:spcBef>
              <a:buClr>
                <a:schemeClr val="accent2"/>
              </a:buClr>
              <a:buSzPct val="70000"/>
              <a:buFont typeface="Wingdings" pitchFamily="2" charset="2"/>
              <a:buChar char="q"/>
              <a:defRPr sz="2000">
                <a:solidFill>
                  <a:schemeClr val="tx1"/>
                </a:solidFill>
                <a:latin typeface="Arial" panose="020B0604020202020204" pitchFamily="34" charset="0"/>
                <a:ea typeface="宋体" panose="02010600030101010101" pitchFamily="2" charset="-122"/>
              </a:defRPr>
            </a:lvl4pPr>
            <a:lvl5pPr marL="1681163" indent="-339725" algn="l">
              <a:spcBef>
                <a:spcPct val="20000"/>
              </a:spcBef>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138363" indent="-339725" fontAlgn="base">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595563" indent="-339725" fontAlgn="base">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052763" indent="-339725" fontAlgn="base">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509963" indent="-339725" fontAlgn="base">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r>
              <a:rPr lang="en-US" altLang="zh-CN" sz="2400" b="1"/>
              <a:t>The old formulation:</a:t>
            </a:r>
          </a:p>
          <a:p>
            <a:endParaRPr lang="en-US" altLang="zh-CN" sz="2400" b="1"/>
          </a:p>
          <a:p>
            <a:endParaRPr lang="en-US" altLang="zh-CN"/>
          </a:p>
          <a:p>
            <a:endParaRPr lang="en-US" altLang="zh-CN" sz="2400" b="1"/>
          </a:p>
          <a:p>
            <a:r>
              <a:rPr lang="en-US" altLang="zh-CN" sz="2400" b="1"/>
              <a:t>The new formulation incorporating slack variables:</a:t>
            </a:r>
          </a:p>
          <a:p>
            <a:endParaRPr lang="en-US" altLang="zh-CN" sz="2400" b="1"/>
          </a:p>
          <a:p>
            <a:endParaRPr lang="en-US" altLang="zh-CN"/>
          </a:p>
          <a:p>
            <a:endParaRPr lang="en-US" altLang="zh-CN" sz="2800"/>
          </a:p>
          <a:p>
            <a:r>
              <a:rPr lang="en-US" altLang="zh-CN" sz="2400" b="1"/>
              <a:t>Parameter </a:t>
            </a:r>
            <a:r>
              <a:rPr lang="en-US" altLang="zh-CN" sz="2400" b="1" i="1"/>
              <a:t>C</a:t>
            </a:r>
            <a:r>
              <a:rPr lang="en-US" altLang="zh-CN" sz="2400" b="1"/>
              <a:t> can be viewed as a way to control overfitting.</a:t>
            </a:r>
          </a:p>
        </p:txBody>
      </p:sp>
      <p:sp>
        <p:nvSpPr>
          <p:cNvPr id="309254" name="Text Box 6">
            <a:extLst>
              <a:ext uri="{FF2B5EF4-FFF2-40B4-BE49-F238E27FC236}">
                <a16:creationId xmlns:a16="http://schemas.microsoft.com/office/drawing/2014/main" id="{CF693114-C3F7-DF49-9165-50C97C087144}"/>
              </a:ext>
            </a:extLst>
          </p:cNvPr>
          <p:cNvSpPr txBox="1">
            <a:spLocks noChangeArrowheads="1"/>
          </p:cNvSpPr>
          <p:nvPr/>
        </p:nvSpPr>
        <p:spPr bwMode="auto">
          <a:xfrm>
            <a:off x="2514600" y="1600200"/>
            <a:ext cx="6438900" cy="1092200"/>
          </a:xfrm>
          <a:prstGeom prst="rect">
            <a:avLst/>
          </a:prstGeom>
          <a:noFill/>
          <a:ln w="25400" algn="ctr">
            <a:solidFill>
              <a:srgbClr val="008000"/>
            </a:solidFill>
            <a:miter lim="800000"/>
            <a:headEnd/>
            <a:tailEnd/>
          </a:ln>
          <a:effectLst/>
          <a:extLst>
            <a:ext uri="{909E8E84-426E-40DD-AFC4-6F175D3DCCD1}">
              <a14:hiddenFill xmlns:a14="http://schemas.microsoft.com/office/drawing/2010/main">
                <a:solidFill>
                  <a:schemeClr val="tx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en-US" altLang="zh-CN" sz="2000">
                <a:latin typeface="Times New Roman" panose="02020603050405020304" pitchFamily="18" charset="0"/>
              </a:rPr>
              <a:t>Find </a:t>
            </a:r>
            <a:r>
              <a:rPr lang="en-US" altLang="zh-CN" sz="2000" b="1">
                <a:latin typeface="Times New Roman" panose="02020603050405020304" pitchFamily="18" charset="0"/>
              </a:rPr>
              <a:t>w</a:t>
            </a:r>
            <a:r>
              <a:rPr lang="en-US" altLang="zh-CN" sz="2000">
                <a:latin typeface="Times New Roman" panose="02020603050405020304" pitchFamily="18" charset="0"/>
              </a:rPr>
              <a:t> and </a:t>
            </a:r>
            <a:r>
              <a:rPr lang="en-US" altLang="zh-CN" sz="2000" i="1">
                <a:latin typeface="Times New Roman" panose="02020603050405020304" pitchFamily="18" charset="0"/>
              </a:rPr>
              <a:t>b</a:t>
            </a:r>
            <a:r>
              <a:rPr lang="en-US" altLang="zh-CN" sz="2000">
                <a:latin typeface="Times New Roman" panose="02020603050405020304" pitchFamily="18" charset="0"/>
              </a:rPr>
              <a:t> such that</a:t>
            </a:r>
          </a:p>
          <a:p>
            <a:pPr algn="l"/>
            <a:r>
              <a:rPr lang="el-GR" altLang="en-US" sz="2000" b="1">
                <a:latin typeface="Times New Roman" panose="02020603050405020304" pitchFamily="18" charset="0"/>
                <a:cs typeface="Times New Roman" panose="02020603050405020304" pitchFamily="18" charset="0"/>
              </a:rPr>
              <a:t>Φ</a:t>
            </a:r>
            <a:r>
              <a:rPr lang="en-US" altLang="zh-CN" sz="2000">
                <a:latin typeface="Times New Roman" panose="02020603050405020304" pitchFamily="18" charset="0"/>
                <a:cs typeface="Times New Roman" panose="02020603050405020304" pitchFamily="18" charset="0"/>
              </a:rPr>
              <a:t>(</a:t>
            </a:r>
            <a:r>
              <a:rPr lang="en-US" altLang="zh-CN" sz="2000" b="1">
                <a:latin typeface="Times New Roman" panose="02020603050405020304" pitchFamily="18" charset="0"/>
                <a:cs typeface="Times New Roman" panose="02020603050405020304" pitchFamily="18" charset="0"/>
              </a:rPr>
              <a:t>w</a:t>
            </a:r>
            <a:r>
              <a:rPr lang="en-US" altLang="zh-CN" sz="2000">
                <a:latin typeface="Times New Roman" panose="02020603050405020304" pitchFamily="18" charset="0"/>
                <a:cs typeface="Times New Roman" panose="02020603050405020304" pitchFamily="18" charset="0"/>
              </a:rPr>
              <a:t>)</a:t>
            </a:r>
            <a:r>
              <a:rPr lang="en-US" altLang="zh-CN" sz="2000" b="1">
                <a:latin typeface="Times New Roman" panose="02020603050405020304" pitchFamily="18" charset="0"/>
                <a:cs typeface="Times New Roman" panose="02020603050405020304" pitchFamily="18" charset="0"/>
              </a:rPr>
              <a:t> =½ </a:t>
            </a:r>
            <a:r>
              <a:rPr lang="en-US" altLang="zh-CN" sz="2000" b="1">
                <a:latin typeface="Times New Roman" panose="02020603050405020304" pitchFamily="18" charset="0"/>
              </a:rPr>
              <a:t>w</a:t>
            </a:r>
            <a:r>
              <a:rPr lang="en-US" altLang="zh-CN" sz="2000" baseline="30000">
                <a:latin typeface="Times New Roman" panose="02020603050405020304" pitchFamily="18" charset="0"/>
              </a:rPr>
              <a:t>T</a:t>
            </a:r>
            <a:r>
              <a:rPr lang="en-US" altLang="zh-CN" sz="2000" b="1">
                <a:latin typeface="Times New Roman" panose="02020603050405020304" pitchFamily="18" charset="0"/>
              </a:rPr>
              <a:t>w</a:t>
            </a:r>
            <a:r>
              <a:rPr lang="en-US" altLang="zh-CN" sz="2000">
                <a:latin typeface="Times New Roman" panose="02020603050405020304" pitchFamily="18" charset="0"/>
              </a:rPr>
              <a:t>  is minimized and for all </a:t>
            </a:r>
            <a:r>
              <a:rPr lang="en-US" altLang="zh-CN" sz="2400">
                <a:latin typeface="Times New Roman" panose="02020603050405020304" pitchFamily="18" charset="0"/>
              </a:rPr>
              <a:t>{</a:t>
            </a:r>
            <a:r>
              <a:rPr lang="en-US" altLang="zh-CN" sz="2000">
                <a:latin typeface="Times New Roman" panose="02020603050405020304" pitchFamily="18" charset="0"/>
              </a:rPr>
              <a:t>(</a:t>
            </a:r>
            <a:r>
              <a:rPr lang="en-US" altLang="zh-CN" sz="2400" b="1">
                <a:latin typeface="Times New Roman" panose="02020603050405020304" pitchFamily="18" charset="0"/>
              </a:rPr>
              <a:t>x</a:t>
            </a:r>
            <a:r>
              <a:rPr lang="en-US" altLang="zh-CN" sz="2400" b="1" baseline="-25000">
                <a:latin typeface="Times New Roman" panose="02020603050405020304" pitchFamily="18" charset="0"/>
              </a:rPr>
              <a:t>i</a:t>
            </a:r>
            <a:r>
              <a:rPr lang="en-US" altLang="zh-CN" sz="2400" b="1">
                <a:latin typeface="Times New Roman" panose="02020603050405020304" pitchFamily="18" charset="0"/>
              </a:rPr>
              <a:t> </a:t>
            </a:r>
            <a:r>
              <a:rPr lang="en-US" altLang="zh-CN" sz="2400">
                <a:latin typeface="Times New Roman" panose="02020603050405020304" pitchFamily="18" charset="0"/>
              </a:rPr>
              <a:t>,</a:t>
            </a:r>
            <a:r>
              <a:rPr lang="en-US" altLang="zh-CN" sz="2400" i="1">
                <a:latin typeface="Times New Roman" panose="02020603050405020304" pitchFamily="18" charset="0"/>
              </a:rPr>
              <a:t>y</a:t>
            </a:r>
            <a:r>
              <a:rPr lang="en-US" altLang="zh-CN" sz="2400" i="1" baseline="-25000">
                <a:latin typeface="Times New Roman" panose="02020603050405020304" pitchFamily="18" charset="0"/>
              </a:rPr>
              <a:t>i</a:t>
            </a:r>
            <a:r>
              <a:rPr lang="en-US" altLang="zh-CN" sz="2400">
                <a:latin typeface="Times New Roman" panose="02020603050405020304" pitchFamily="18" charset="0"/>
              </a:rPr>
              <a:t>)}</a:t>
            </a:r>
            <a:endParaRPr lang="en-US" altLang="zh-CN" sz="2000">
              <a:latin typeface="Times New Roman" panose="02020603050405020304" pitchFamily="18" charset="0"/>
            </a:endParaRPr>
          </a:p>
          <a:p>
            <a:pPr algn="l"/>
            <a:r>
              <a:rPr lang="en-US" altLang="zh-CN" sz="2000" i="1">
                <a:latin typeface="Times New Roman" panose="02020603050405020304" pitchFamily="18" charset="0"/>
              </a:rPr>
              <a:t>y</a:t>
            </a:r>
            <a:r>
              <a:rPr lang="en-US" altLang="zh-CN" sz="2000" i="1" baseline="-25000">
                <a:latin typeface="Times New Roman" panose="02020603050405020304" pitchFamily="18" charset="0"/>
              </a:rPr>
              <a:t>i</a:t>
            </a:r>
            <a:r>
              <a:rPr lang="en-US" altLang="zh-CN" sz="2000">
                <a:latin typeface="Times New Roman" panose="02020603050405020304" pitchFamily="18" charset="0"/>
              </a:rPr>
              <a:t> (</a:t>
            </a:r>
            <a:r>
              <a:rPr lang="en-US" altLang="zh-CN" sz="2000" b="1">
                <a:latin typeface="Times New Roman" panose="02020603050405020304" pitchFamily="18" charset="0"/>
              </a:rPr>
              <a:t>w</a:t>
            </a:r>
            <a:r>
              <a:rPr lang="en-US" altLang="zh-CN" sz="2000" b="1" baseline="30000">
                <a:latin typeface="Times New Roman" panose="02020603050405020304" pitchFamily="18" charset="0"/>
              </a:rPr>
              <a:t>T</a:t>
            </a:r>
            <a:r>
              <a:rPr lang="en-US" altLang="zh-CN" sz="2000" b="1">
                <a:latin typeface="Times New Roman" panose="02020603050405020304" pitchFamily="18" charset="0"/>
              </a:rPr>
              <a:t>x</a:t>
            </a:r>
            <a:r>
              <a:rPr lang="en-US" altLang="zh-CN" sz="2000" b="1" baseline="-25000">
                <a:latin typeface="Times New Roman" panose="02020603050405020304" pitchFamily="18" charset="0"/>
              </a:rPr>
              <a:t>i</a:t>
            </a:r>
            <a:r>
              <a:rPr lang="en-US" altLang="zh-CN" sz="2000" b="1">
                <a:latin typeface="Times New Roman" panose="02020603050405020304" pitchFamily="18" charset="0"/>
              </a:rPr>
              <a:t> </a:t>
            </a:r>
            <a:r>
              <a:rPr lang="en-US" altLang="zh-CN" sz="2000">
                <a:latin typeface="Times New Roman" panose="02020603050405020304" pitchFamily="18" charset="0"/>
              </a:rPr>
              <a:t>+ b)</a:t>
            </a:r>
            <a:r>
              <a:rPr lang="en-US" altLang="zh-CN" sz="2000" b="1">
                <a:latin typeface="Times New Roman" panose="02020603050405020304" pitchFamily="18" charset="0"/>
              </a:rPr>
              <a:t> </a:t>
            </a:r>
            <a:r>
              <a:rPr lang="en-US" altLang="zh-CN" sz="2000" b="1">
                <a:latin typeface="Times New Roman" panose="02020603050405020304" pitchFamily="18" charset="0"/>
                <a:cs typeface="Times New Roman" panose="02020603050405020304" pitchFamily="18" charset="0"/>
              </a:rPr>
              <a:t>≥ </a:t>
            </a:r>
            <a:r>
              <a:rPr lang="en-US" altLang="zh-CN" sz="2000">
                <a:latin typeface="Times New Roman" panose="02020603050405020304" pitchFamily="18" charset="0"/>
                <a:cs typeface="Times New Roman" panose="02020603050405020304" pitchFamily="18" charset="0"/>
              </a:rPr>
              <a:t>1</a:t>
            </a:r>
          </a:p>
        </p:txBody>
      </p:sp>
      <p:sp>
        <p:nvSpPr>
          <p:cNvPr id="309255" name="Text Box 7">
            <a:extLst>
              <a:ext uri="{FF2B5EF4-FFF2-40B4-BE49-F238E27FC236}">
                <a16:creationId xmlns:a16="http://schemas.microsoft.com/office/drawing/2014/main" id="{21FDE214-C02E-2B4C-8ED7-9B5009D58360}"/>
              </a:ext>
            </a:extLst>
          </p:cNvPr>
          <p:cNvSpPr txBox="1">
            <a:spLocks noChangeArrowheads="1"/>
          </p:cNvSpPr>
          <p:nvPr/>
        </p:nvSpPr>
        <p:spPr bwMode="auto">
          <a:xfrm>
            <a:off x="2590800" y="3657600"/>
            <a:ext cx="6858000" cy="1092200"/>
          </a:xfrm>
          <a:prstGeom prst="rect">
            <a:avLst/>
          </a:prstGeom>
          <a:noFill/>
          <a:ln w="25400" algn="ctr">
            <a:solidFill>
              <a:srgbClr val="008000"/>
            </a:solidFill>
            <a:miter lim="800000"/>
            <a:headEnd/>
            <a:tailEnd/>
          </a:ln>
          <a:effectLst/>
          <a:extLst>
            <a:ext uri="{909E8E84-426E-40DD-AFC4-6F175D3DCCD1}">
              <a14:hiddenFill xmlns:a14="http://schemas.microsoft.com/office/drawing/2010/main">
                <a:solidFill>
                  <a:schemeClr val="tx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en-US" altLang="zh-CN" sz="2000">
                <a:latin typeface="Times New Roman" panose="02020603050405020304" pitchFamily="18" charset="0"/>
              </a:rPr>
              <a:t>Find </a:t>
            </a:r>
            <a:r>
              <a:rPr lang="en-US" altLang="zh-CN" sz="2000" b="1">
                <a:latin typeface="Times New Roman" panose="02020603050405020304" pitchFamily="18" charset="0"/>
              </a:rPr>
              <a:t>w</a:t>
            </a:r>
            <a:r>
              <a:rPr lang="en-US" altLang="zh-CN" sz="2000">
                <a:latin typeface="Times New Roman" panose="02020603050405020304" pitchFamily="18" charset="0"/>
              </a:rPr>
              <a:t> and </a:t>
            </a:r>
            <a:r>
              <a:rPr lang="en-US" altLang="zh-CN" sz="2000" i="1">
                <a:latin typeface="Times New Roman" panose="02020603050405020304" pitchFamily="18" charset="0"/>
              </a:rPr>
              <a:t>b</a:t>
            </a:r>
            <a:r>
              <a:rPr lang="en-US" altLang="zh-CN" sz="2000">
                <a:latin typeface="Times New Roman" panose="02020603050405020304" pitchFamily="18" charset="0"/>
              </a:rPr>
              <a:t> such that</a:t>
            </a:r>
          </a:p>
          <a:p>
            <a:pPr algn="l"/>
            <a:r>
              <a:rPr lang="el-GR" altLang="en-US" sz="2000" b="1">
                <a:latin typeface="Times New Roman" panose="02020603050405020304" pitchFamily="18" charset="0"/>
                <a:cs typeface="Times New Roman" panose="02020603050405020304" pitchFamily="18" charset="0"/>
              </a:rPr>
              <a:t>Φ</a:t>
            </a:r>
            <a:r>
              <a:rPr lang="en-US" altLang="zh-CN" sz="2000">
                <a:latin typeface="Times New Roman" panose="02020603050405020304" pitchFamily="18" charset="0"/>
                <a:cs typeface="Times New Roman" panose="02020603050405020304" pitchFamily="18" charset="0"/>
              </a:rPr>
              <a:t>(</a:t>
            </a:r>
            <a:r>
              <a:rPr lang="en-US" altLang="zh-CN" sz="2000" b="1">
                <a:latin typeface="Times New Roman" panose="02020603050405020304" pitchFamily="18" charset="0"/>
                <a:cs typeface="Times New Roman" panose="02020603050405020304" pitchFamily="18" charset="0"/>
              </a:rPr>
              <a:t>w</a:t>
            </a:r>
            <a:r>
              <a:rPr lang="en-US" altLang="zh-CN" sz="2000">
                <a:latin typeface="Times New Roman" panose="02020603050405020304" pitchFamily="18" charset="0"/>
                <a:cs typeface="Times New Roman" panose="02020603050405020304" pitchFamily="18" charset="0"/>
              </a:rPr>
              <a:t>)</a:t>
            </a:r>
            <a:r>
              <a:rPr lang="en-US" altLang="zh-CN" sz="2000" b="1">
                <a:latin typeface="Times New Roman" panose="02020603050405020304" pitchFamily="18" charset="0"/>
                <a:cs typeface="Times New Roman" panose="02020603050405020304" pitchFamily="18" charset="0"/>
              </a:rPr>
              <a:t> =½ </a:t>
            </a:r>
            <a:r>
              <a:rPr lang="en-US" altLang="zh-CN" sz="2000" b="1">
                <a:latin typeface="Times New Roman" panose="02020603050405020304" pitchFamily="18" charset="0"/>
              </a:rPr>
              <a:t>w</a:t>
            </a:r>
            <a:r>
              <a:rPr lang="en-US" altLang="zh-CN" sz="2000" baseline="30000">
                <a:latin typeface="Times New Roman" panose="02020603050405020304" pitchFamily="18" charset="0"/>
              </a:rPr>
              <a:t>T</a:t>
            </a:r>
            <a:r>
              <a:rPr lang="en-US" altLang="zh-CN" sz="2000" b="1">
                <a:latin typeface="Times New Roman" panose="02020603050405020304" pitchFamily="18" charset="0"/>
              </a:rPr>
              <a:t>w</a:t>
            </a:r>
            <a:r>
              <a:rPr lang="en-US" altLang="zh-CN" sz="2000">
                <a:latin typeface="Times New Roman" panose="02020603050405020304" pitchFamily="18" charset="0"/>
              </a:rPr>
              <a:t> + </a:t>
            </a:r>
            <a:r>
              <a:rPr lang="en-US" altLang="zh-CN" sz="2000" i="1">
                <a:latin typeface="Times New Roman" panose="02020603050405020304" pitchFamily="18" charset="0"/>
              </a:rPr>
              <a:t>C</a:t>
            </a:r>
            <a:r>
              <a:rPr lang="el-GR" altLang="en-US" sz="2400">
                <a:latin typeface="Times New Roman" panose="02020603050405020304" pitchFamily="18" charset="0"/>
              </a:rPr>
              <a:t>Σ</a:t>
            </a:r>
            <a:r>
              <a:rPr lang="el-GR" altLang="en-US" sz="2000" i="1">
                <a:latin typeface="Times New Roman" panose="02020603050405020304" pitchFamily="18" charset="0"/>
              </a:rPr>
              <a:t>ξ</a:t>
            </a:r>
            <a:r>
              <a:rPr lang="en-US" altLang="zh-CN" sz="2000" i="1" baseline="-25000">
                <a:latin typeface="Times New Roman" panose="02020603050405020304" pitchFamily="18" charset="0"/>
              </a:rPr>
              <a:t>i</a:t>
            </a:r>
            <a:r>
              <a:rPr lang="en-US" altLang="zh-CN" sz="2000">
                <a:latin typeface="Times New Roman" panose="02020603050405020304" pitchFamily="18" charset="0"/>
              </a:rPr>
              <a:t>     is minimized and for all </a:t>
            </a:r>
            <a:r>
              <a:rPr lang="en-US" altLang="zh-CN" sz="2400">
                <a:latin typeface="Times New Roman" panose="02020603050405020304" pitchFamily="18" charset="0"/>
              </a:rPr>
              <a:t>{</a:t>
            </a:r>
            <a:r>
              <a:rPr lang="en-US" altLang="zh-CN" sz="2000">
                <a:latin typeface="Times New Roman" panose="02020603050405020304" pitchFamily="18" charset="0"/>
              </a:rPr>
              <a:t>(</a:t>
            </a:r>
            <a:r>
              <a:rPr lang="en-US" altLang="zh-CN" sz="2400" b="1">
                <a:latin typeface="Times New Roman" panose="02020603050405020304" pitchFamily="18" charset="0"/>
              </a:rPr>
              <a:t>x</a:t>
            </a:r>
            <a:r>
              <a:rPr lang="en-US" altLang="zh-CN" sz="2400" b="1" baseline="-25000">
                <a:latin typeface="Times New Roman" panose="02020603050405020304" pitchFamily="18" charset="0"/>
              </a:rPr>
              <a:t>i</a:t>
            </a:r>
            <a:r>
              <a:rPr lang="en-US" altLang="zh-CN" sz="2400" b="1">
                <a:latin typeface="Times New Roman" panose="02020603050405020304" pitchFamily="18" charset="0"/>
              </a:rPr>
              <a:t> </a:t>
            </a:r>
            <a:r>
              <a:rPr lang="en-US" altLang="zh-CN" sz="2400">
                <a:latin typeface="Times New Roman" panose="02020603050405020304" pitchFamily="18" charset="0"/>
              </a:rPr>
              <a:t>,</a:t>
            </a:r>
            <a:r>
              <a:rPr lang="en-US" altLang="zh-CN" sz="2400" i="1">
                <a:latin typeface="Times New Roman" panose="02020603050405020304" pitchFamily="18" charset="0"/>
              </a:rPr>
              <a:t>y</a:t>
            </a:r>
            <a:r>
              <a:rPr lang="en-US" altLang="zh-CN" sz="2400" i="1" baseline="-25000">
                <a:latin typeface="Times New Roman" panose="02020603050405020304" pitchFamily="18" charset="0"/>
              </a:rPr>
              <a:t>i</a:t>
            </a:r>
            <a:r>
              <a:rPr lang="en-US" altLang="zh-CN" sz="2400">
                <a:latin typeface="Times New Roman" panose="02020603050405020304" pitchFamily="18" charset="0"/>
              </a:rPr>
              <a:t>)}</a:t>
            </a:r>
            <a:endParaRPr lang="en-US" altLang="zh-CN" sz="2000">
              <a:latin typeface="Times New Roman" panose="02020603050405020304" pitchFamily="18" charset="0"/>
            </a:endParaRPr>
          </a:p>
          <a:p>
            <a:pPr algn="l"/>
            <a:r>
              <a:rPr lang="en-US" altLang="zh-CN" sz="2000" i="1">
                <a:latin typeface="Times New Roman" panose="02020603050405020304" pitchFamily="18" charset="0"/>
              </a:rPr>
              <a:t>y</a:t>
            </a:r>
            <a:r>
              <a:rPr lang="en-US" altLang="zh-CN" sz="2000" i="1" baseline="-25000">
                <a:latin typeface="Times New Roman" panose="02020603050405020304" pitchFamily="18" charset="0"/>
              </a:rPr>
              <a:t>i</a:t>
            </a:r>
            <a:r>
              <a:rPr lang="en-US" altLang="zh-CN" sz="2000" i="1">
                <a:latin typeface="Times New Roman" panose="02020603050405020304" pitchFamily="18" charset="0"/>
              </a:rPr>
              <a:t> </a:t>
            </a:r>
            <a:r>
              <a:rPr lang="en-US" altLang="zh-CN" sz="2000">
                <a:latin typeface="Times New Roman" panose="02020603050405020304" pitchFamily="18" charset="0"/>
              </a:rPr>
              <a:t>(</a:t>
            </a:r>
            <a:r>
              <a:rPr lang="en-US" altLang="zh-CN" sz="2000" b="1">
                <a:latin typeface="Times New Roman" panose="02020603050405020304" pitchFamily="18" charset="0"/>
              </a:rPr>
              <a:t>w</a:t>
            </a:r>
            <a:r>
              <a:rPr lang="en-US" altLang="zh-CN" sz="2000" b="1" baseline="30000">
                <a:latin typeface="Times New Roman" panose="02020603050405020304" pitchFamily="18" charset="0"/>
              </a:rPr>
              <a:t>T</a:t>
            </a:r>
            <a:r>
              <a:rPr lang="en-US" altLang="zh-CN" sz="2000" b="1">
                <a:latin typeface="Times New Roman" panose="02020603050405020304" pitchFamily="18" charset="0"/>
              </a:rPr>
              <a:t>x</a:t>
            </a:r>
            <a:r>
              <a:rPr lang="en-US" altLang="zh-CN" sz="2000" b="1" baseline="-25000">
                <a:latin typeface="Times New Roman" panose="02020603050405020304" pitchFamily="18" charset="0"/>
              </a:rPr>
              <a:t>i</a:t>
            </a:r>
            <a:r>
              <a:rPr lang="en-US" altLang="zh-CN" sz="2000" b="1">
                <a:latin typeface="Times New Roman" panose="02020603050405020304" pitchFamily="18" charset="0"/>
              </a:rPr>
              <a:t> </a:t>
            </a:r>
            <a:r>
              <a:rPr lang="en-US" altLang="zh-CN" sz="2000">
                <a:latin typeface="Times New Roman" panose="02020603050405020304" pitchFamily="18" charset="0"/>
              </a:rPr>
              <a:t>+ </a:t>
            </a:r>
            <a:r>
              <a:rPr lang="en-US" altLang="zh-CN" sz="2000" i="1">
                <a:latin typeface="Times New Roman" panose="02020603050405020304" pitchFamily="18" charset="0"/>
              </a:rPr>
              <a:t>b</a:t>
            </a:r>
            <a:r>
              <a:rPr lang="en-US" altLang="zh-CN" sz="2000">
                <a:latin typeface="Times New Roman" panose="02020603050405020304" pitchFamily="18" charset="0"/>
              </a:rPr>
              <a:t>)</a:t>
            </a:r>
            <a:r>
              <a:rPr lang="en-US" altLang="zh-CN" sz="2000" b="1">
                <a:latin typeface="Times New Roman" panose="02020603050405020304" pitchFamily="18" charset="0"/>
              </a:rPr>
              <a:t> </a:t>
            </a:r>
            <a:r>
              <a:rPr lang="en-US" altLang="zh-CN" sz="2000" b="1">
                <a:latin typeface="Times New Roman" panose="02020603050405020304" pitchFamily="18" charset="0"/>
                <a:cs typeface="Times New Roman" panose="02020603050405020304" pitchFamily="18" charset="0"/>
              </a:rPr>
              <a:t>≥ </a:t>
            </a:r>
            <a:r>
              <a:rPr lang="en-US" altLang="zh-CN" sz="2000">
                <a:latin typeface="Times New Roman" panose="02020603050405020304" pitchFamily="18" charset="0"/>
                <a:cs typeface="Times New Roman" panose="02020603050405020304" pitchFamily="18" charset="0"/>
              </a:rPr>
              <a:t>1- </a:t>
            </a:r>
            <a:r>
              <a:rPr lang="el-GR" altLang="en-US" sz="2000" i="1">
                <a:latin typeface="Times New Roman" panose="02020603050405020304" pitchFamily="18" charset="0"/>
                <a:cs typeface="Times New Roman" panose="02020603050405020304" pitchFamily="18" charset="0"/>
              </a:rPr>
              <a:t>ξ</a:t>
            </a:r>
            <a:r>
              <a:rPr lang="en-US" altLang="zh-CN" sz="2000" i="1" baseline="-25000">
                <a:latin typeface="Times New Roman" panose="02020603050405020304" pitchFamily="18" charset="0"/>
                <a:cs typeface="Times New Roman" panose="02020603050405020304" pitchFamily="18" charset="0"/>
              </a:rPr>
              <a:t>i</a:t>
            </a:r>
            <a:r>
              <a:rPr lang="en-US" altLang="zh-CN" sz="2000" i="1">
                <a:latin typeface="Times New Roman" panose="02020603050405020304" pitchFamily="18" charset="0"/>
                <a:cs typeface="Times New Roman" panose="02020603050405020304" pitchFamily="18" charset="0"/>
              </a:rPr>
              <a:t> </a:t>
            </a:r>
            <a:r>
              <a:rPr lang="en-US" altLang="zh-CN" sz="2000">
                <a:latin typeface="Times New Roman" panose="02020603050405020304" pitchFamily="18" charset="0"/>
                <a:cs typeface="Times New Roman" panose="02020603050405020304" pitchFamily="18" charset="0"/>
              </a:rPr>
              <a:t>    and    </a:t>
            </a:r>
            <a:r>
              <a:rPr lang="el-GR" altLang="en-US" sz="2000" i="1">
                <a:latin typeface="Times New Roman" panose="02020603050405020304" pitchFamily="18" charset="0"/>
                <a:cs typeface="Times New Roman" panose="02020603050405020304" pitchFamily="18" charset="0"/>
              </a:rPr>
              <a:t>ξ</a:t>
            </a:r>
            <a:r>
              <a:rPr lang="en-US" altLang="zh-CN" sz="2000" i="1" baseline="-25000">
                <a:latin typeface="Times New Roman" panose="02020603050405020304" pitchFamily="18" charset="0"/>
                <a:cs typeface="Times New Roman" panose="02020603050405020304" pitchFamily="18" charset="0"/>
              </a:rPr>
              <a:t>i</a:t>
            </a:r>
            <a:r>
              <a:rPr lang="en-US" altLang="zh-CN" sz="2000" baseline="-25000">
                <a:latin typeface="Times New Roman" panose="02020603050405020304" pitchFamily="18" charset="0"/>
                <a:cs typeface="Times New Roman" panose="02020603050405020304" pitchFamily="18" charset="0"/>
              </a:rPr>
              <a:t> </a:t>
            </a:r>
            <a:r>
              <a:rPr lang="en-US" altLang="zh-CN" sz="2000" b="1">
                <a:latin typeface="Times New Roman" panose="02020603050405020304" pitchFamily="18" charset="0"/>
                <a:cs typeface="Times New Roman" panose="02020603050405020304" pitchFamily="18" charset="0"/>
              </a:rPr>
              <a:t>≥ </a:t>
            </a:r>
            <a:r>
              <a:rPr lang="en-US" altLang="zh-CN" sz="2000">
                <a:latin typeface="Times New Roman" panose="02020603050405020304" pitchFamily="18" charset="0"/>
                <a:cs typeface="Times New Roman" panose="02020603050405020304" pitchFamily="18" charset="0"/>
              </a:rPr>
              <a:t>0 for all </a:t>
            </a:r>
            <a:r>
              <a:rPr lang="en-US" altLang="zh-CN" sz="2000" i="1">
                <a:latin typeface="Times New Roman" panose="02020603050405020304" pitchFamily="18" charset="0"/>
                <a:cs typeface="Times New Roman" panose="02020603050405020304" pitchFamily="18" charset="0"/>
              </a:rPr>
              <a:t>i</a:t>
            </a:r>
          </a:p>
        </p:txBody>
      </p:sp>
      <p:sp>
        <p:nvSpPr>
          <p:cNvPr id="2" name="Date Placeholder 1">
            <a:extLst>
              <a:ext uri="{FF2B5EF4-FFF2-40B4-BE49-F238E27FC236}">
                <a16:creationId xmlns:a16="http://schemas.microsoft.com/office/drawing/2014/main" id="{75E4726A-CADC-144D-8494-EC5CA5319875}"/>
              </a:ext>
            </a:extLst>
          </p:cNvPr>
          <p:cNvSpPr>
            <a:spLocks noGrp="1"/>
          </p:cNvSpPr>
          <p:nvPr>
            <p:ph type="dt" sz="half" idx="10"/>
          </p:nvPr>
        </p:nvSpPr>
        <p:spPr/>
        <p:txBody>
          <a:bodyPr/>
          <a:lstStyle/>
          <a:p>
            <a:r>
              <a:rPr lang="en-US"/>
              <a:t>First Semester 2021-2022</a:t>
            </a:r>
            <a:endParaRPr lang="en-US" dirty="0"/>
          </a:p>
        </p:txBody>
      </p:sp>
      <p:sp>
        <p:nvSpPr>
          <p:cNvPr id="3" name="Footer Placeholder 2">
            <a:extLst>
              <a:ext uri="{FF2B5EF4-FFF2-40B4-BE49-F238E27FC236}">
                <a16:creationId xmlns:a16="http://schemas.microsoft.com/office/drawing/2014/main" id="{8E9DAE3E-D4D1-2D41-B3FB-C18BFF03D468}"/>
              </a:ext>
            </a:extLst>
          </p:cNvPr>
          <p:cNvSpPr>
            <a:spLocks noGrp="1"/>
          </p:cNvSpPr>
          <p:nvPr>
            <p:ph type="ftr" sz="quarter" idx="11"/>
          </p:nvPr>
        </p:nvSpPr>
        <p:spPr/>
        <p:txBody>
          <a:bodyPr/>
          <a:lstStyle/>
          <a:p>
            <a:r>
              <a:rPr lang="en-US"/>
              <a:t>Dr. Malak Abdullah</a:t>
            </a:r>
            <a:endParaRPr lang="en-US" dirty="0"/>
          </a:p>
        </p:txBody>
      </p:sp>
      <p:sp>
        <p:nvSpPr>
          <p:cNvPr id="4" name="Slide Number Placeholder 3">
            <a:extLst>
              <a:ext uri="{FF2B5EF4-FFF2-40B4-BE49-F238E27FC236}">
                <a16:creationId xmlns:a16="http://schemas.microsoft.com/office/drawing/2014/main" id="{8734E0A1-4161-404D-BE7B-9D1CC028B161}"/>
              </a:ext>
            </a:extLst>
          </p:cNvPr>
          <p:cNvSpPr>
            <a:spLocks noGrp="1"/>
          </p:cNvSpPr>
          <p:nvPr>
            <p:ph type="sldNum" sz="quarter" idx="12"/>
          </p:nvPr>
        </p:nvSpPr>
        <p:spPr/>
        <p:txBody>
          <a:bodyPr/>
          <a:lstStyle/>
          <a:p>
            <a:fld id="{D8C2E80E-A818-EA4B-839C-9030708D7285}" type="slidenum">
              <a:rPr lang="en-US" smtClean="0"/>
              <a:t>32</a:t>
            </a:fld>
            <a:endParaRPr lang="en-US" dirty="0"/>
          </a:p>
        </p:txBody>
      </p:sp>
    </p:spTree>
    <p:extLst>
      <p:ext uri="{BB962C8B-B14F-4D97-AF65-F5344CB8AC3E}">
        <p14:creationId xmlns:p14="http://schemas.microsoft.com/office/powerpoint/2010/main" val="402735892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6BCC96-6215-3F41-AB5B-06A7330DB79E}"/>
              </a:ext>
            </a:extLst>
          </p:cNvPr>
          <p:cNvSpPr>
            <a:spLocks noGrp="1"/>
          </p:cNvSpPr>
          <p:nvPr>
            <p:ph type="title"/>
          </p:nvPr>
        </p:nvSpPr>
        <p:spPr/>
        <p:txBody>
          <a:bodyPr/>
          <a:lstStyle/>
          <a:p>
            <a:r>
              <a:rPr lang="en-US" dirty="0"/>
              <a:t>Noisy data</a:t>
            </a:r>
          </a:p>
        </p:txBody>
      </p:sp>
      <p:sp>
        <p:nvSpPr>
          <p:cNvPr id="3" name="Content Placeholder 2">
            <a:extLst>
              <a:ext uri="{FF2B5EF4-FFF2-40B4-BE49-F238E27FC236}">
                <a16:creationId xmlns:a16="http://schemas.microsoft.com/office/drawing/2014/main" id="{B0DFAF2A-E094-0F4B-803C-9BE9EEF56C42}"/>
              </a:ext>
            </a:extLst>
          </p:cNvPr>
          <p:cNvSpPr>
            <a:spLocks noGrp="1"/>
          </p:cNvSpPr>
          <p:nvPr>
            <p:ph idx="1"/>
          </p:nvPr>
        </p:nvSpPr>
        <p:spPr>
          <a:xfrm>
            <a:off x="314326" y="1743075"/>
            <a:ext cx="4285810" cy="4429125"/>
          </a:xfrm>
        </p:spPr>
        <p:txBody>
          <a:bodyPr/>
          <a:lstStyle/>
          <a:p>
            <a:r>
              <a:rPr lang="en-US" dirty="0"/>
              <a:t>You may be tempted to ask which value of C is better. The answer depends on how much noise you think there is in your data. If you think the data is very noisy, you want C to be small. On the other hand, if you think the data is less noisy, you should choose C to be large.</a:t>
            </a:r>
          </a:p>
        </p:txBody>
      </p:sp>
      <p:sp>
        <p:nvSpPr>
          <p:cNvPr id="4" name="Date Placeholder 3">
            <a:extLst>
              <a:ext uri="{FF2B5EF4-FFF2-40B4-BE49-F238E27FC236}">
                <a16:creationId xmlns:a16="http://schemas.microsoft.com/office/drawing/2014/main" id="{FD1D4CE6-457B-3B40-BE25-F60F306BD01E}"/>
              </a:ext>
            </a:extLst>
          </p:cNvPr>
          <p:cNvSpPr>
            <a:spLocks noGrp="1"/>
          </p:cNvSpPr>
          <p:nvPr>
            <p:ph type="dt" sz="half" idx="10"/>
          </p:nvPr>
        </p:nvSpPr>
        <p:spPr/>
        <p:txBody>
          <a:bodyPr/>
          <a:lstStyle/>
          <a:p>
            <a:r>
              <a:rPr lang="en-US"/>
              <a:t>First Semester 2021-2022</a:t>
            </a:r>
            <a:endParaRPr lang="en-US" dirty="0"/>
          </a:p>
        </p:txBody>
      </p:sp>
      <p:sp>
        <p:nvSpPr>
          <p:cNvPr id="5" name="Slide Number Placeholder 4">
            <a:extLst>
              <a:ext uri="{FF2B5EF4-FFF2-40B4-BE49-F238E27FC236}">
                <a16:creationId xmlns:a16="http://schemas.microsoft.com/office/drawing/2014/main" id="{32255FF2-80B3-6548-992E-792A948BA71A}"/>
              </a:ext>
            </a:extLst>
          </p:cNvPr>
          <p:cNvSpPr>
            <a:spLocks noGrp="1"/>
          </p:cNvSpPr>
          <p:nvPr>
            <p:ph type="sldNum" sz="quarter" idx="12"/>
          </p:nvPr>
        </p:nvSpPr>
        <p:spPr/>
        <p:txBody>
          <a:bodyPr/>
          <a:lstStyle/>
          <a:p>
            <a:fld id="{D8C2E80E-A818-EA4B-839C-9030708D7285}" type="slidenum">
              <a:rPr lang="en-US" smtClean="0"/>
              <a:t>33</a:t>
            </a:fld>
            <a:endParaRPr lang="en-US" dirty="0"/>
          </a:p>
        </p:txBody>
      </p:sp>
      <p:pic>
        <p:nvPicPr>
          <p:cNvPr id="6" name="Picture 5">
            <a:extLst>
              <a:ext uri="{FF2B5EF4-FFF2-40B4-BE49-F238E27FC236}">
                <a16:creationId xmlns:a16="http://schemas.microsoft.com/office/drawing/2014/main" id="{B3B2549E-05E5-7F46-B986-D2280254DD77}"/>
              </a:ext>
            </a:extLst>
          </p:cNvPr>
          <p:cNvPicPr>
            <a:picLocks noChangeAspect="1"/>
          </p:cNvPicPr>
          <p:nvPr/>
        </p:nvPicPr>
        <p:blipFill>
          <a:blip r:embed="rId2"/>
          <a:stretch>
            <a:fillRect/>
          </a:stretch>
        </p:blipFill>
        <p:spPr>
          <a:xfrm>
            <a:off x="5099539" y="189160"/>
            <a:ext cx="6933731" cy="6479680"/>
          </a:xfrm>
          <a:prstGeom prst="rect">
            <a:avLst/>
          </a:prstGeom>
        </p:spPr>
      </p:pic>
      <p:sp>
        <p:nvSpPr>
          <p:cNvPr id="7" name="Footer Placeholder 6">
            <a:extLst>
              <a:ext uri="{FF2B5EF4-FFF2-40B4-BE49-F238E27FC236}">
                <a16:creationId xmlns:a16="http://schemas.microsoft.com/office/drawing/2014/main" id="{BA2A79D3-27EE-0E4E-8B1E-3C3B5D86E688}"/>
              </a:ext>
            </a:extLst>
          </p:cNvPr>
          <p:cNvSpPr>
            <a:spLocks noGrp="1"/>
          </p:cNvSpPr>
          <p:nvPr>
            <p:ph type="ftr" sz="quarter" idx="11"/>
          </p:nvPr>
        </p:nvSpPr>
        <p:spPr/>
        <p:txBody>
          <a:bodyPr/>
          <a:lstStyle/>
          <a:p>
            <a:r>
              <a:rPr lang="en-US"/>
              <a:t>Dr. Malak Abdullah</a:t>
            </a:r>
            <a:endParaRPr lang="en-US" dirty="0"/>
          </a:p>
        </p:txBody>
      </p:sp>
    </p:spTree>
    <p:extLst>
      <p:ext uri="{BB962C8B-B14F-4D97-AF65-F5344CB8AC3E}">
        <p14:creationId xmlns:p14="http://schemas.microsoft.com/office/powerpoint/2010/main" val="265888085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1D3C4B-CAAF-6A40-8A01-E4B7E74EAFF6}"/>
              </a:ext>
            </a:extLst>
          </p:cNvPr>
          <p:cNvSpPr>
            <a:spLocks noGrp="1"/>
          </p:cNvSpPr>
          <p:nvPr>
            <p:ph type="title"/>
          </p:nvPr>
        </p:nvSpPr>
        <p:spPr/>
        <p:txBody>
          <a:bodyPr/>
          <a:lstStyle/>
          <a:p>
            <a:r>
              <a:rPr lang="en-US" dirty="0"/>
              <a:t>SVM Support Vector Machine</a:t>
            </a:r>
          </a:p>
        </p:txBody>
      </p:sp>
      <p:sp>
        <p:nvSpPr>
          <p:cNvPr id="3" name="Content Placeholder 2">
            <a:extLst>
              <a:ext uri="{FF2B5EF4-FFF2-40B4-BE49-F238E27FC236}">
                <a16:creationId xmlns:a16="http://schemas.microsoft.com/office/drawing/2014/main" id="{43A96423-B964-2E43-9CF8-20F89EDFFA96}"/>
              </a:ext>
            </a:extLst>
          </p:cNvPr>
          <p:cNvSpPr>
            <a:spLocks noGrp="1"/>
          </p:cNvSpPr>
          <p:nvPr>
            <p:ph idx="1"/>
          </p:nvPr>
        </p:nvSpPr>
        <p:spPr/>
        <p:txBody>
          <a:bodyPr/>
          <a:lstStyle/>
          <a:p>
            <a:r>
              <a:rPr lang="en-US" dirty="0"/>
              <a:t>SVM offers very high accuracy compared to other classifiers</a:t>
            </a:r>
          </a:p>
          <a:p>
            <a:r>
              <a:rPr lang="en-US" dirty="0"/>
              <a:t>It is used in a variety of applications such as face detection, intrusion detection, classification of emails, news articles and web pages, classification of genes, and handwriting recognition</a:t>
            </a:r>
          </a:p>
          <a:p>
            <a:r>
              <a:rPr lang="en-US" dirty="0"/>
              <a:t>The classifier separates data points using a hyperplane with the largest amount of margin. That's why an SVM classifier is also known as a discriminative classifier. SVM finds an optimal hyperplane which helps in classifying new data points.</a:t>
            </a:r>
          </a:p>
        </p:txBody>
      </p:sp>
      <p:sp>
        <p:nvSpPr>
          <p:cNvPr id="4" name="Date Placeholder 3">
            <a:extLst>
              <a:ext uri="{FF2B5EF4-FFF2-40B4-BE49-F238E27FC236}">
                <a16:creationId xmlns:a16="http://schemas.microsoft.com/office/drawing/2014/main" id="{0AE09D60-CB6C-CE46-8A5C-6B0EC680EB8E}"/>
              </a:ext>
            </a:extLst>
          </p:cNvPr>
          <p:cNvSpPr>
            <a:spLocks noGrp="1"/>
          </p:cNvSpPr>
          <p:nvPr>
            <p:ph type="dt" sz="half" idx="10"/>
          </p:nvPr>
        </p:nvSpPr>
        <p:spPr/>
        <p:txBody>
          <a:bodyPr/>
          <a:lstStyle/>
          <a:p>
            <a:r>
              <a:rPr lang="en-US"/>
              <a:t>First Semester 2021-2022</a:t>
            </a:r>
            <a:endParaRPr lang="en-US" dirty="0"/>
          </a:p>
        </p:txBody>
      </p:sp>
      <p:sp>
        <p:nvSpPr>
          <p:cNvPr id="5" name="Slide Number Placeholder 4">
            <a:extLst>
              <a:ext uri="{FF2B5EF4-FFF2-40B4-BE49-F238E27FC236}">
                <a16:creationId xmlns:a16="http://schemas.microsoft.com/office/drawing/2014/main" id="{CF35146C-E354-314D-9BCE-1408D592234C}"/>
              </a:ext>
            </a:extLst>
          </p:cNvPr>
          <p:cNvSpPr>
            <a:spLocks noGrp="1"/>
          </p:cNvSpPr>
          <p:nvPr>
            <p:ph type="sldNum" sz="quarter" idx="12"/>
          </p:nvPr>
        </p:nvSpPr>
        <p:spPr/>
        <p:txBody>
          <a:bodyPr/>
          <a:lstStyle/>
          <a:p>
            <a:fld id="{D8C2E80E-A818-EA4B-839C-9030708D7285}" type="slidenum">
              <a:rPr lang="en-US" smtClean="0"/>
              <a:t>34</a:t>
            </a:fld>
            <a:endParaRPr lang="en-US" dirty="0"/>
          </a:p>
        </p:txBody>
      </p:sp>
      <p:sp>
        <p:nvSpPr>
          <p:cNvPr id="6" name="Footer Placeholder 5">
            <a:extLst>
              <a:ext uri="{FF2B5EF4-FFF2-40B4-BE49-F238E27FC236}">
                <a16:creationId xmlns:a16="http://schemas.microsoft.com/office/drawing/2014/main" id="{AD09F483-D8C4-F64E-9564-6B9511B00BB8}"/>
              </a:ext>
            </a:extLst>
          </p:cNvPr>
          <p:cNvSpPr>
            <a:spLocks noGrp="1"/>
          </p:cNvSpPr>
          <p:nvPr>
            <p:ph type="ftr" sz="quarter" idx="11"/>
          </p:nvPr>
        </p:nvSpPr>
        <p:spPr/>
        <p:txBody>
          <a:bodyPr/>
          <a:lstStyle/>
          <a:p>
            <a:r>
              <a:rPr lang="en-US"/>
              <a:t>Dr. Malak Abdullah</a:t>
            </a:r>
            <a:endParaRPr lang="en-US" dirty="0"/>
          </a:p>
        </p:txBody>
      </p:sp>
    </p:spTree>
    <p:extLst>
      <p:ext uri="{BB962C8B-B14F-4D97-AF65-F5344CB8AC3E}">
        <p14:creationId xmlns:p14="http://schemas.microsoft.com/office/powerpoint/2010/main" val="62414576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538" name="Picture 4"/>
          <p:cNvPicPr>
            <a:picLocks noGrp="1" noChangeAspect="1" noChangeArrowheads="1"/>
          </p:cNvPicPr>
          <p:nvPr>
            <p:ph idx="1"/>
          </p:nvPr>
        </p:nvPicPr>
        <p:blipFill>
          <a:blip r:embed="rId2" cstate="print"/>
          <a:srcRect/>
          <a:stretch>
            <a:fillRect/>
          </a:stretch>
        </p:blipFill>
        <p:spPr>
          <a:xfrm>
            <a:off x="3358661" y="2159794"/>
            <a:ext cx="6172200" cy="4629150"/>
          </a:xfrm>
          <a:noFill/>
        </p:spPr>
      </p:pic>
      <p:sp>
        <p:nvSpPr>
          <p:cNvPr id="65539" name="Rectangle 2"/>
          <p:cNvSpPr>
            <a:spLocks noGrp="1" noChangeArrowheads="1"/>
          </p:cNvSpPr>
          <p:nvPr>
            <p:ph type="title"/>
          </p:nvPr>
        </p:nvSpPr>
        <p:spPr/>
        <p:txBody>
          <a:bodyPr/>
          <a:lstStyle/>
          <a:p>
            <a:r>
              <a:rPr lang="en-US" dirty="0"/>
              <a:t>Support vector machines</a:t>
            </a:r>
          </a:p>
        </p:txBody>
      </p:sp>
      <p:sp>
        <p:nvSpPr>
          <p:cNvPr id="65540" name="Rectangle 3"/>
          <p:cNvSpPr>
            <a:spLocks noGrp="1" noChangeArrowheads="1"/>
          </p:cNvSpPr>
          <p:nvPr>
            <p:ph type="body" idx="4294967295"/>
          </p:nvPr>
        </p:nvSpPr>
        <p:spPr>
          <a:xfrm>
            <a:off x="1981200" y="1664676"/>
            <a:ext cx="8229600" cy="4659923"/>
          </a:xfrm>
        </p:spPr>
        <p:txBody>
          <a:bodyPr/>
          <a:lstStyle/>
          <a:p>
            <a:pPr algn="ctr">
              <a:buNone/>
            </a:pPr>
            <a:r>
              <a:rPr lang="en-US" sz="2400" dirty="0"/>
              <a:t>What if decision boundary is not linear?</a:t>
            </a:r>
          </a:p>
        </p:txBody>
      </p:sp>
      <p:sp>
        <p:nvSpPr>
          <p:cNvPr id="1094661" name="Arc 5"/>
          <p:cNvSpPr>
            <a:spLocks/>
          </p:cNvSpPr>
          <p:nvPr/>
        </p:nvSpPr>
        <p:spPr bwMode="auto">
          <a:xfrm rot="-8313467">
            <a:off x="4800600" y="3386138"/>
            <a:ext cx="3962400" cy="2176462"/>
          </a:xfrm>
          <a:custGeom>
            <a:avLst/>
            <a:gdLst>
              <a:gd name="T0" fmla="*/ 2147483647 w 21600"/>
              <a:gd name="T1" fmla="*/ 0 h 42318"/>
              <a:gd name="T2" fmla="*/ 2147483647 w 21600"/>
              <a:gd name="T3" fmla="*/ 2147483647 h 42318"/>
              <a:gd name="T4" fmla="*/ 0 w 21600"/>
              <a:gd name="T5" fmla="*/ 2147483647 h 42318"/>
              <a:gd name="T6" fmla="*/ 0 60000 65536"/>
              <a:gd name="T7" fmla="*/ 0 60000 65536"/>
              <a:gd name="T8" fmla="*/ 0 60000 65536"/>
              <a:gd name="T9" fmla="*/ 0 w 21600"/>
              <a:gd name="T10" fmla="*/ 0 h 42318"/>
              <a:gd name="T11" fmla="*/ 21600 w 21600"/>
              <a:gd name="T12" fmla="*/ 42318 h 42318"/>
            </a:gdLst>
            <a:ahLst/>
            <a:cxnLst>
              <a:cxn ang="T6">
                <a:pos x="T0" y="T1"/>
              </a:cxn>
              <a:cxn ang="T7">
                <a:pos x="T2" y="T3"/>
              </a:cxn>
              <a:cxn ang="T8">
                <a:pos x="T4" y="T5"/>
              </a:cxn>
            </a:cxnLst>
            <a:rect l="T9" t="T10" r="T11" b="T12"/>
            <a:pathLst>
              <a:path w="21600" h="42318" fill="none" extrusionOk="0">
                <a:moveTo>
                  <a:pt x="2219" y="0"/>
                </a:moveTo>
                <a:cubicBezTo>
                  <a:pt x="13231" y="1138"/>
                  <a:pt x="21600" y="10416"/>
                  <a:pt x="21600" y="21486"/>
                </a:cubicBezTo>
                <a:cubicBezTo>
                  <a:pt x="21600" y="31216"/>
                  <a:pt x="15094" y="39745"/>
                  <a:pt x="5709" y="42317"/>
                </a:cubicBezTo>
              </a:path>
              <a:path w="21600" h="42318" stroke="0" extrusionOk="0">
                <a:moveTo>
                  <a:pt x="2219" y="0"/>
                </a:moveTo>
                <a:cubicBezTo>
                  <a:pt x="13231" y="1138"/>
                  <a:pt x="21600" y="10416"/>
                  <a:pt x="21600" y="21486"/>
                </a:cubicBezTo>
                <a:cubicBezTo>
                  <a:pt x="21600" y="31216"/>
                  <a:pt x="15094" y="39745"/>
                  <a:pt x="5709" y="42317"/>
                </a:cubicBezTo>
                <a:lnTo>
                  <a:pt x="0" y="21486"/>
                </a:lnTo>
                <a:close/>
              </a:path>
            </a:pathLst>
          </a:custGeom>
          <a:noFill/>
          <a:ln w="38100">
            <a:solidFill>
              <a:schemeClr val="hlink"/>
            </a:solidFill>
            <a:round/>
            <a:headEnd/>
            <a:tailEnd/>
          </a:ln>
        </p:spPr>
        <p:txBody>
          <a:bodyPr wrap="none" anchor="ctr"/>
          <a:lstStyle/>
          <a:p>
            <a:endParaRPr lang="en-US"/>
          </a:p>
        </p:txBody>
      </p:sp>
      <p:sp>
        <p:nvSpPr>
          <p:cNvPr id="2" name="Date Placeholder 1">
            <a:extLst>
              <a:ext uri="{FF2B5EF4-FFF2-40B4-BE49-F238E27FC236}">
                <a16:creationId xmlns:a16="http://schemas.microsoft.com/office/drawing/2014/main" id="{2A189CD9-5138-4244-BB03-510E46A860A4}"/>
              </a:ext>
            </a:extLst>
          </p:cNvPr>
          <p:cNvSpPr>
            <a:spLocks noGrp="1"/>
          </p:cNvSpPr>
          <p:nvPr>
            <p:ph type="dt" sz="half" idx="10"/>
          </p:nvPr>
        </p:nvSpPr>
        <p:spPr/>
        <p:txBody>
          <a:bodyPr/>
          <a:lstStyle/>
          <a:p>
            <a:r>
              <a:rPr lang="en-US"/>
              <a:t>First Semester 2021-2022</a:t>
            </a:r>
            <a:endParaRPr lang="en-US" dirty="0"/>
          </a:p>
        </p:txBody>
      </p:sp>
      <p:sp>
        <p:nvSpPr>
          <p:cNvPr id="3" name="Footer Placeholder 2">
            <a:extLst>
              <a:ext uri="{FF2B5EF4-FFF2-40B4-BE49-F238E27FC236}">
                <a16:creationId xmlns:a16="http://schemas.microsoft.com/office/drawing/2014/main" id="{F4E85E6D-5217-2A4F-9CD5-61E65EFBC390}"/>
              </a:ext>
            </a:extLst>
          </p:cNvPr>
          <p:cNvSpPr>
            <a:spLocks noGrp="1"/>
          </p:cNvSpPr>
          <p:nvPr>
            <p:ph type="ftr" sz="quarter" idx="11"/>
          </p:nvPr>
        </p:nvSpPr>
        <p:spPr/>
        <p:txBody>
          <a:bodyPr/>
          <a:lstStyle/>
          <a:p>
            <a:r>
              <a:rPr lang="en-US"/>
              <a:t>Dr. Malak Abdullah</a:t>
            </a:r>
            <a:endParaRPr lang="en-US" dirty="0"/>
          </a:p>
        </p:txBody>
      </p:sp>
      <p:sp>
        <p:nvSpPr>
          <p:cNvPr id="4" name="Slide Number Placeholder 3">
            <a:extLst>
              <a:ext uri="{FF2B5EF4-FFF2-40B4-BE49-F238E27FC236}">
                <a16:creationId xmlns:a16="http://schemas.microsoft.com/office/drawing/2014/main" id="{1281F93B-99FA-3D4C-94A5-71A05A8C00E0}"/>
              </a:ext>
            </a:extLst>
          </p:cNvPr>
          <p:cNvSpPr>
            <a:spLocks noGrp="1"/>
          </p:cNvSpPr>
          <p:nvPr>
            <p:ph type="sldNum" sz="quarter" idx="12"/>
          </p:nvPr>
        </p:nvSpPr>
        <p:spPr/>
        <p:txBody>
          <a:bodyPr/>
          <a:lstStyle/>
          <a:p>
            <a:fld id="{D8C2E80E-A818-EA4B-839C-9030708D7285}" type="slidenum">
              <a:rPr lang="en-US" smtClean="0"/>
              <a:t>35</a:t>
            </a:fld>
            <a:endParaRPr lang="en-US" dirty="0"/>
          </a:p>
        </p:txBody>
      </p:sp>
    </p:spTree>
    <p:extLst>
      <p:ext uri="{BB962C8B-B14F-4D97-AF65-F5344CB8AC3E}">
        <p14:creationId xmlns:p14="http://schemas.microsoft.com/office/powerpoint/2010/main" val="40888794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0946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4661"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C7A4DC-998D-C845-A8C1-6BB03C0AFA1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F408D82-1B6E-A34A-A052-7DFF1C37D5AB}"/>
              </a:ext>
            </a:extLst>
          </p:cNvPr>
          <p:cNvSpPr>
            <a:spLocks noGrp="1"/>
          </p:cNvSpPr>
          <p:nvPr>
            <p:ph idx="1"/>
          </p:nvPr>
        </p:nvSpPr>
        <p:spPr/>
        <p:txBody>
          <a:bodyPr/>
          <a:lstStyle/>
          <a:p>
            <a:endParaRPr lang="en-US"/>
          </a:p>
        </p:txBody>
      </p:sp>
      <p:sp>
        <p:nvSpPr>
          <p:cNvPr id="4" name="Date Placeholder 3">
            <a:extLst>
              <a:ext uri="{FF2B5EF4-FFF2-40B4-BE49-F238E27FC236}">
                <a16:creationId xmlns:a16="http://schemas.microsoft.com/office/drawing/2014/main" id="{434BF9B6-657A-2149-A4F5-A0750B322BC0}"/>
              </a:ext>
            </a:extLst>
          </p:cNvPr>
          <p:cNvSpPr>
            <a:spLocks noGrp="1"/>
          </p:cNvSpPr>
          <p:nvPr>
            <p:ph type="dt" sz="half" idx="10"/>
          </p:nvPr>
        </p:nvSpPr>
        <p:spPr/>
        <p:txBody>
          <a:bodyPr/>
          <a:lstStyle/>
          <a:p>
            <a:r>
              <a:rPr lang="en-US"/>
              <a:t>First Semester 2021-2022</a:t>
            </a:r>
            <a:endParaRPr lang="en-US" dirty="0"/>
          </a:p>
        </p:txBody>
      </p:sp>
      <p:sp>
        <p:nvSpPr>
          <p:cNvPr id="5" name="Footer Placeholder 4">
            <a:extLst>
              <a:ext uri="{FF2B5EF4-FFF2-40B4-BE49-F238E27FC236}">
                <a16:creationId xmlns:a16="http://schemas.microsoft.com/office/drawing/2014/main" id="{5F73E569-60D2-7F44-8083-5C9C0AA96AC5}"/>
              </a:ext>
            </a:extLst>
          </p:cNvPr>
          <p:cNvSpPr>
            <a:spLocks noGrp="1"/>
          </p:cNvSpPr>
          <p:nvPr>
            <p:ph type="ftr" sz="quarter" idx="11"/>
          </p:nvPr>
        </p:nvSpPr>
        <p:spPr/>
        <p:txBody>
          <a:bodyPr/>
          <a:lstStyle/>
          <a:p>
            <a:r>
              <a:rPr lang="en-US"/>
              <a:t>Dr. Malak Abdullah</a:t>
            </a:r>
            <a:endParaRPr lang="en-US" dirty="0"/>
          </a:p>
        </p:txBody>
      </p:sp>
      <p:sp>
        <p:nvSpPr>
          <p:cNvPr id="6" name="Slide Number Placeholder 5">
            <a:extLst>
              <a:ext uri="{FF2B5EF4-FFF2-40B4-BE49-F238E27FC236}">
                <a16:creationId xmlns:a16="http://schemas.microsoft.com/office/drawing/2014/main" id="{1BBFB785-A397-1249-AD4B-0091134F13CB}"/>
              </a:ext>
            </a:extLst>
          </p:cNvPr>
          <p:cNvSpPr>
            <a:spLocks noGrp="1"/>
          </p:cNvSpPr>
          <p:nvPr>
            <p:ph type="sldNum" sz="quarter" idx="12"/>
          </p:nvPr>
        </p:nvSpPr>
        <p:spPr/>
        <p:txBody>
          <a:bodyPr/>
          <a:lstStyle/>
          <a:p>
            <a:fld id="{D8C2E80E-A818-EA4B-839C-9030708D7285}" type="slidenum">
              <a:rPr lang="en-US" smtClean="0"/>
              <a:t>36</a:t>
            </a:fld>
            <a:endParaRPr lang="en-US" dirty="0"/>
          </a:p>
        </p:txBody>
      </p:sp>
      <p:pic>
        <p:nvPicPr>
          <p:cNvPr id="7" name="Picture 6">
            <a:extLst>
              <a:ext uri="{FF2B5EF4-FFF2-40B4-BE49-F238E27FC236}">
                <a16:creationId xmlns:a16="http://schemas.microsoft.com/office/drawing/2014/main" id="{69B001B0-AC28-B548-BCB9-9D226610031E}"/>
              </a:ext>
            </a:extLst>
          </p:cNvPr>
          <p:cNvPicPr>
            <a:picLocks noChangeAspect="1"/>
          </p:cNvPicPr>
          <p:nvPr/>
        </p:nvPicPr>
        <p:blipFill>
          <a:blip r:embed="rId2"/>
          <a:stretch>
            <a:fillRect/>
          </a:stretch>
        </p:blipFill>
        <p:spPr>
          <a:xfrm>
            <a:off x="0" y="652502"/>
            <a:ext cx="12192000" cy="5552995"/>
          </a:xfrm>
          <a:prstGeom prst="rect">
            <a:avLst/>
          </a:prstGeom>
        </p:spPr>
      </p:pic>
    </p:spTree>
    <p:extLst>
      <p:ext uri="{BB962C8B-B14F-4D97-AF65-F5344CB8AC3E}">
        <p14:creationId xmlns:p14="http://schemas.microsoft.com/office/powerpoint/2010/main" val="152626995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562" name="Picture 4"/>
          <p:cNvPicPr>
            <a:picLocks noGrp="1" noChangeAspect="1" noChangeArrowheads="1"/>
          </p:cNvPicPr>
          <p:nvPr>
            <p:ph idx="1"/>
          </p:nvPr>
        </p:nvPicPr>
        <p:blipFill>
          <a:blip r:embed="rId3" cstate="print"/>
          <a:srcRect/>
          <a:stretch>
            <a:fillRect/>
          </a:stretch>
        </p:blipFill>
        <p:spPr>
          <a:xfrm>
            <a:off x="3048000" y="1771650"/>
            <a:ext cx="6172200" cy="4629150"/>
          </a:xfrm>
          <a:noFill/>
        </p:spPr>
      </p:pic>
      <p:sp>
        <p:nvSpPr>
          <p:cNvPr id="66563" name="Rectangle 2"/>
          <p:cNvSpPr>
            <a:spLocks noGrp="1" noChangeArrowheads="1"/>
          </p:cNvSpPr>
          <p:nvPr>
            <p:ph type="title"/>
          </p:nvPr>
        </p:nvSpPr>
        <p:spPr/>
        <p:txBody>
          <a:bodyPr/>
          <a:lstStyle/>
          <a:p>
            <a:r>
              <a:rPr lang="en-US" dirty="0"/>
              <a:t>Support vector machines</a:t>
            </a:r>
          </a:p>
        </p:txBody>
      </p:sp>
      <p:sp>
        <p:nvSpPr>
          <p:cNvPr id="66564" name="Rectangle 3"/>
          <p:cNvSpPr>
            <a:spLocks noGrp="1" noChangeArrowheads="1"/>
          </p:cNvSpPr>
          <p:nvPr>
            <p:ph type="body" idx="4294967295"/>
          </p:nvPr>
        </p:nvSpPr>
        <p:spPr>
          <a:xfrm>
            <a:off x="1974850" y="1138238"/>
            <a:ext cx="8318500" cy="533400"/>
          </a:xfrm>
        </p:spPr>
        <p:txBody>
          <a:bodyPr/>
          <a:lstStyle/>
          <a:p>
            <a:pPr algn="ctr">
              <a:buNone/>
            </a:pPr>
            <a:r>
              <a:rPr lang="en-US" sz="2400" dirty="0"/>
              <a:t>Solution: nonlinear transform of attributes</a:t>
            </a:r>
          </a:p>
        </p:txBody>
      </p:sp>
      <p:graphicFrame>
        <p:nvGraphicFramePr>
          <p:cNvPr id="5" name="Object 4"/>
          <p:cNvGraphicFramePr>
            <a:graphicFrameLocks noChangeAspect="1"/>
          </p:cNvGraphicFramePr>
          <p:nvPr/>
        </p:nvGraphicFramePr>
        <p:xfrm>
          <a:off x="4648200" y="1447800"/>
          <a:ext cx="3403600" cy="457200"/>
        </p:xfrm>
        <a:graphic>
          <a:graphicData uri="http://schemas.openxmlformats.org/presentationml/2006/ole">
            <mc:AlternateContent xmlns:mc="http://schemas.openxmlformats.org/markup-compatibility/2006">
              <mc:Choice xmlns:v="urn:schemas-microsoft-com:vml" Requires="v">
                <p:oleObj spid="_x0000_s18472" name="Equation" r:id="rId4" imgW="1701720" imgH="228600" progId="Equation.3">
                  <p:embed/>
                </p:oleObj>
              </mc:Choice>
              <mc:Fallback>
                <p:oleObj name="Equation" r:id="rId4" imgW="1701720" imgH="228600" progId="Equation.3">
                  <p:embed/>
                  <p:pic>
                    <p:nvPicPr>
                      <p:cNvPr id="5"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48200" y="1447800"/>
                        <a:ext cx="3403600" cy="457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Date Placeholder 1">
            <a:extLst>
              <a:ext uri="{FF2B5EF4-FFF2-40B4-BE49-F238E27FC236}">
                <a16:creationId xmlns:a16="http://schemas.microsoft.com/office/drawing/2014/main" id="{0C5145D3-F899-9A40-9988-54FF5D77B55B}"/>
              </a:ext>
            </a:extLst>
          </p:cNvPr>
          <p:cNvSpPr>
            <a:spLocks noGrp="1"/>
          </p:cNvSpPr>
          <p:nvPr>
            <p:ph type="dt" sz="half" idx="10"/>
          </p:nvPr>
        </p:nvSpPr>
        <p:spPr/>
        <p:txBody>
          <a:bodyPr/>
          <a:lstStyle/>
          <a:p>
            <a:r>
              <a:rPr lang="en-US"/>
              <a:t>First Semester 2021-2022</a:t>
            </a:r>
            <a:endParaRPr lang="en-US" dirty="0"/>
          </a:p>
        </p:txBody>
      </p:sp>
      <p:sp>
        <p:nvSpPr>
          <p:cNvPr id="3" name="Footer Placeholder 2">
            <a:extLst>
              <a:ext uri="{FF2B5EF4-FFF2-40B4-BE49-F238E27FC236}">
                <a16:creationId xmlns:a16="http://schemas.microsoft.com/office/drawing/2014/main" id="{001A153E-A8A7-E944-9608-815AE0EED523}"/>
              </a:ext>
            </a:extLst>
          </p:cNvPr>
          <p:cNvSpPr>
            <a:spLocks noGrp="1"/>
          </p:cNvSpPr>
          <p:nvPr>
            <p:ph type="ftr" sz="quarter" idx="11"/>
          </p:nvPr>
        </p:nvSpPr>
        <p:spPr/>
        <p:txBody>
          <a:bodyPr/>
          <a:lstStyle/>
          <a:p>
            <a:r>
              <a:rPr lang="en-US"/>
              <a:t>Dr. Malak Abdullah</a:t>
            </a:r>
            <a:endParaRPr lang="en-US" dirty="0"/>
          </a:p>
        </p:txBody>
      </p:sp>
      <p:sp>
        <p:nvSpPr>
          <p:cNvPr id="4" name="Slide Number Placeholder 3">
            <a:extLst>
              <a:ext uri="{FF2B5EF4-FFF2-40B4-BE49-F238E27FC236}">
                <a16:creationId xmlns:a16="http://schemas.microsoft.com/office/drawing/2014/main" id="{87475BB1-746C-F54E-B4FB-40FE6D3AB6E2}"/>
              </a:ext>
            </a:extLst>
          </p:cNvPr>
          <p:cNvSpPr>
            <a:spLocks noGrp="1"/>
          </p:cNvSpPr>
          <p:nvPr>
            <p:ph type="sldNum" sz="quarter" idx="12"/>
          </p:nvPr>
        </p:nvSpPr>
        <p:spPr/>
        <p:txBody>
          <a:bodyPr/>
          <a:lstStyle/>
          <a:p>
            <a:fld id="{D8C2E80E-A818-EA4B-839C-9030708D7285}" type="slidenum">
              <a:rPr lang="en-US" smtClean="0"/>
              <a:t>37</a:t>
            </a:fld>
            <a:endParaRPr lang="en-US" dirty="0"/>
          </a:p>
        </p:txBody>
      </p:sp>
      <p:sp>
        <p:nvSpPr>
          <p:cNvPr id="6" name="Rectangle 5">
            <a:extLst>
              <a:ext uri="{FF2B5EF4-FFF2-40B4-BE49-F238E27FC236}">
                <a16:creationId xmlns:a16="http://schemas.microsoft.com/office/drawing/2014/main" id="{A7120A95-896C-8C4F-B46B-AD912079D798}"/>
              </a:ext>
            </a:extLst>
          </p:cNvPr>
          <p:cNvSpPr/>
          <p:nvPr/>
        </p:nvSpPr>
        <p:spPr>
          <a:xfrm>
            <a:off x="0" y="2509838"/>
            <a:ext cx="3341077" cy="1200329"/>
          </a:xfrm>
          <a:prstGeom prst="rect">
            <a:avLst/>
          </a:prstGeom>
        </p:spPr>
        <p:txBody>
          <a:bodyPr wrap="square">
            <a:spAutoFit/>
          </a:bodyPr>
          <a:lstStyle/>
          <a:p>
            <a:r>
              <a:rPr lang="en-US" dirty="0">
                <a:latin typeface="Times" pitchFamily="2" charset="0"/>
              </a:rPr>
              <a:t>One approach to</a:t>
            </a:r>
          </a:p>
          <a:p>
            <a:r>
              <a:rPr lang="en-US" dirty="0">
                <a:latin typeface="Times" pitchFamily="2" charset="0"/>
              </a:rPr>
              <a:t>handling nonlinear datasets is to add more features, such as polynomial features</a:t>
            </a:r>
            <a:endParaRPr lang="en-US" dirty="0">
              <a:effectLst/>
              <a:latin typeface="Times" pitchFamily="2" charset="0"/>
            </a:endParaRPr>
          </a:p>
        </p:txBody>
      </p:sp>
    </p:spTree>
    <p:extLst>
      <p:ext uri="{BB962C8B-B14F-4D97-AF65-F5344CB8AC3E}">
        <p14:creationId xmlns:p14="http://schemas.microsoft.com/office/powerpoint/2010/main" val="95462170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AC790-89A0-3B4F-BE80-6DFBBA16274C}"/>
              </a:ext>
            </a:extLst>
          </p:cNvPr>
          <p:cNvSpPr>
            <a:spLocks noGrp="1"/>
          </p:cNvSpPr>
          <p:nvPr>
            <p:ph type="title"/>
          </p:nvPr>
        </p:nvSpPr>
        <p:spPr/>
        <p:txBody>
          <a:bodyPr>
            <a:normAutofit fontScale="90000"/>
          </a:bodyPr>
          <a:lstStyle/>
          <a:p>
            <a:r>
              <a:rPr lang="en-US" b="1" dirty="0"/>
              <a:t>Dealing with non-linear and inseparable planes</a:t>
            </a:r>
            <a:endParaRPr lang="en-US" dirty="0"/>
          </a:p>
        </p:txBody>
      </p:sp>
      <p:sp>
        <p:nvSpPr>
          <p:cNvPr id="3" name="Content Placeholder 2">
            <a:extLst>
              <a:ext uri="{FF2B5EF4-FFF2-40B4-BE49-F238E27FC236}">
                <a16:creationId xmlns:a16="http://schemas.microsoft.com/office/drawing/2014/main" id="{28D85144-2973-644E-95BE-56744327AD1E}"/>
              </a:ext>
            </a:extLst>
          </p:cNvPr>
          <p:cNvSpPr>
            <a:spLocks noGrp="1"/>
          </p:cNvSpPr>
          <p:nvPr>
            <p:ph idx="1"/>
          </p:nvPr>
        </p:nvSpPr>
        <p:spPr/>
        <p:txBody>
          <a:bodyPr/>
          <a:lstStyle/>
          <a:p>
            <a:r>
              <a:rPr lang="en-US" dirty="0"/>
              <a:t>Some problems can’t be solved using linear hyperplane:</a:t>
            </a:r>
          </a:p>
          <a:p>
            <a:endParaRPr lang="en-US" dirty="0"/>
          </a:p>
        </p:txBody>
      </p:sp>
      <p:sp>
        <p:nvSpPr>
          <p:cNvPr id="4" name="Date Placeholder 3">
            <a:extLst>
              <a:ext uri="{FF2B5EF4-FFF2-40B4-BE49-F238E27FC236}">
                <a16:creationId xmlns:a16="http://schemas.microsoft.com/office/drawing/2014/main" id="{77AD4458-F970-F143-A393-37CF8290667F}"/>
              </a:ext>
            </a:extLst>
          </p:cNvPr>
          <p:cNvSpPr>
            <a:spLocks noGrp="1"/>
          </p:cNvSpPr>
          <p:nvPr>
            <p:ph type="dt" sz="half" idx="10"/>
          </p:nvPr>
        </p:nvSpPr>
        <p:spPr/>
        <p:txBody>
          <a:bodyPr/>
          <a:lstStyle/>
          <a:p>
            <a:r>
              <a:rPr lang="en-US"/>
              <a:t>First Semester 2021-2022</a:t>
            </a:r>
            <a:endParaRPr lang="en-US" dirty="0"/>
          </a:p>
        </p:txBody>
      </p:sp>
      <p:sp>
        <p:nvSpPr>
          <p:cNvPr id="5" name="Slide Number Placeholder 4">
            <a:extLst>
              <a:ext uri="{FF2B5EF4-FFF2-40B4-BE49-F238E27FC236}">
                <a16:creationId xmlns:a16="http://schemas.microsoft.com/office/drawing/2014/main" id="{D8E8058A-1A60-AB46-BEC6-8B8B11720A57}"/>
              </a:ext>
            </a:extLst>
          </p:cNvPr>
          <p:cNvSpPr>
            <a:spLocks noGrp="1"/>
          </p:cNvSpPr>
          <p:nvPr>
            <p:ph type="sldNum" sz="quarter" idx="12"/>
          </p:nvPr>
        </p:nvSpPr>
        <p:spPr/>
        <p:txBody>
          <a:bodyPr/>
          <a:lstStyle/>
          <a:p>
            <a:fld id="{D8C2E80E-A818-EA4B-839C-9030708D7285}" type="slidenum">
              <a:rPr lang="en-US" smtClean="0"/>
              <a:t>38</a:t>
            </a:fld>
            <a:endParaRPr lang="en-US" dirty="0"/>
          </a:p>
        </p:txBody>
      </p:sp>
      <p:pic>
        <p:nvPicPr>
          <p:cNvPr id="6" name="Picture 5">
            <a:extLst>
              <a:ext uri="{FF2B5EF4-FFF2-40B4-BE49-F238E27FC236}">
                <a16:creationId xmlns:a16="http://schemas.microsoft.com/office/drawing/2014/main" id="{9ACE5529-F836-DE41-96B9-ACCE453DF2E8}"/>
              </a:ext>
            </a:extLst>
          </p:cNvPr>
          <p:cNvPicPr>
            <a:picLocks noChangeAspect="1"/>
          </p:cNvPicPr>
          <p:nvPr/>
        </p:nvPicPr>
        <p:blipFill>
          <a:blip r:embed="rId2"/>
          <a:stretch>
            <a:fillRect/>
          </a:stretch>
        </p:blipFill>
        <p:spPr>
          <a:xfrm>
            <a:off x="198217" y="2186275"/>
            <a:ext cx="10282213" cy="4671725"/>
          </a:xfrm>
          <a:prstGeom prst="rect">
            <a:avLst/>
          </a:prstGeom>
        </p:spPr>
      </p:pic>
      <p:sp>
        <p:nvSpPr>
          <p:cNvPr id="7" name="Footer Placeholder 6">
            <a:extLst>
              <a:ext uri="{FF2B5EF4-FFF2-40B4-BE49-F238E27FC236}">
                <a16:creationId xmlns:a16="http://schemas.microsoft.com/office/drawing/2014/main" id="{88E66F49-D578-7440-B669-5FD70A6C89D5}"/>
              </a:ext>
            </a:extLst>
          </p:cNvPr>
          <p:cNvSpPr>
            <a:spLocks noGrp="1"/>
          </p:cNvSpPr>
          <p:nvPr>
            <p:ph type="ftr" sz="quarter" idx="11"/>
          </p:nvPr>
        </p:nvSpPr>
        <p:spPr/>
        <p:txBody>
          <a:bodyPr/>
          <a:lstStyle/>
          <a:p>
            <a:r>
              <a:rPr lang="en-US"/>
              <a:t>Dr. Malak Abdullah</a:t>
            </a:r>
            <a:endParaRPr lang="en-US" dirty="0"/>
          </a:p>
        </p:txBody>
      </p:sp>
    </p:spTree>
    <p:extLst>
      <p:ext uri="{BB962C8B-B14F-4D97-AF65-F5344CB8AC3E}">
        <p14:creationId xmlns:p14="http://schemas.microsoft.com/office/powerpoint/2010/main" val="227422613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87810" name="Picture 2"/>
          <p:cNvPicPr>
            <a:picLocks noChangeAspect="1" noChangeArrowheads="1"/>
          </p:cNvPicPr>
          <p:nvPr/>
        </p:nvPicPr>
        <p:blipFill>
          <a:blip r:embed="rId3" cstate="print"/>
          <a:srcRect/>
          <a:stretch>
            <a:fillRect/>
          </a:stretch>
        </p:blipFill>
        <p:spPr bwMode="auto">
          <a:xfrm>
            <a:off x="2230439" y="1812926"/>
            <a:ext cx="7731125" cy="4587875"/>
          </a:xfrm>
          <a:prstGeom prst="rect">
            <a:avLst/>
          </a:prstGeom>
          <a:noFill/>
          <a:ln w="12700">
            <a:noFill/>
            <a:miter lim="800000"/>
            <a:headEnd/>
            <a:tailEnd/>
          </a:ln>
          <a:effectLst/>
        </p:spPr>
      </p:pic>
      <p:sp>
        <p:nvSpPr>
          <p:cNvPr id="3" name="Rectangle 2"/>
          <p:cNvSpPr txBox="1">
            <a:spLocks noChangeArrowheads="1"/>
          </p:cNvSpPr>
          <p:nvPr/>
        </p:nvSpPr>
        <p:spPr>
          <a:xfrm>
            <a:off x="1905000" y="152400"/>
            <a:ext cx="8280400" cy="533400"/>
          </a:xfrm>
          <a:prstGeom prst="rect">
            <a:avLst/>
          </a:prstGeom>
        </p:spPr>
        <p:txBody>
          <a:bodyPr/>
          <a:lstStyle/>
          <a:p>
            <a:pPr algn="ctr" eaLnBrk="0" fontAlgn="base" hangingPunct="0">
              <a:lnSpc>
                <a:spcPts val="3600"/>
              </a:lnSpc>
              <a:spcBef>
                <a:spcPct val="0"/>
              </a:spcBef>
              <a:spcAft>
                <a:spcPct val="0"/>
              </a:spcAft>
              <a:defRPr/>
            </a:pPr>
            <a:r>
              <a:rPr lang="en-US" sz="3200" b="1" kern="0" dirty="0">
                <a:latin typeface="+mj-lt"/>
                <a:ea typeface="+mj-ea"/>
                <a:cs typeface="+mj-cs"/>
              </a:rPr>
              <a:t>Support vector machines</a:t>
            </a:r>
          </a:p>
        </p:txBody>
      </p:sp>
      <p:sp>
        <p:nvSpPr>
          <p:cNvPr id="4" name="Rectangle 3"/>
          <p:cNvSpPr txBox="1">
            <a:spLocks noChangeArrowheads="1"/>
          </p:cNvSpPr>
          <p:nvPr/>
        </p:nvSpPr>
        <p:spPr bwMode="auto">
          <a:xfrm>
            <a:off x="1968500" y="990600"/>
            <a:ext cx="8318500" cy="533400"/>
          </a:xfrm>
          <a:prstGeom prst="rect">
            <a:avLst/>
          </a:prstGeom>
          <a:noFill/>
          <a:ln w="12700">
            <a:noFill/>
            <a:miter lim="800000"/>
            <a:headEnd/>
            <a:tailEnd/>
          </a:ln>
        </p:spPr>
        <p:txBody>
          <a:bodyPr vert="horz" wrap="square" lIns="90488" tIns="44450" rIns="90488" bIns="44450" numCol="1" anchor="t" anchorCtr="0" compatLnSpc="1">
            <a:prstTxWarp prst="textNoShape">
              <a:avLst/>
            </a:prstTxWarp>
          </a:bodyPr>
          <a:lstStyle/>
          <a:p>
            <a:pPr marL="292100" indent="-292100" algn="ctr" eaLnBrk="0" fontAlgn="base" hangingPunct="0">
              <a:spcBef>
                <a:spcPct val="10000"/>
              </a:spcBef>
              <a:spcAft>
                <a:spcPts val="400"/>
              </a:spcAft>
              <a:buClr>
                <a:srgbClr val="0C7B9C"/>
              </a:buClr>
              <a:buSzPct val="75000"/>
              <a:defRPr/>
            </a:pPr>
            <a:r>
              <a:rPr lang="en-US" sz="2400" kern="0" dirty="0"/>
              <a:t>Solution: nonlinear transform of attributes</a:t>
            </a:r>
          </a:p>
        </p:txBody>
      </p:sp>
      <p:graphicFrame>
        <p:nvGraphicFramePr>
          <p:cNvPr id="5" name="Object 4"/>
          <p:cNvGraphicFramePr>
            <a:graphicFrameLocks noChangeAspect="1"/>
          </p:cNvGraphicFramePr>
          <p:nvPr/>
        </p:nvGraphicFramePr>
        <p:xfrm>
          <a:off x="4114800" y="1435100"/>
          <a:ext cx="4216400" cy="482600"/>
        </p:xfrm>
        <a:graphic>
          <a:graphicData uri="http://schemas.openxmlformats.org/presentationml/2006/ole">
            <mc:AlternateContent xmlns:mc="http://schemas.openxmlformats.org/markup-compatibility/2006">
              <mc:Choice xmlns:v="urn:schemas-microsoft-com:vml" Requires="v">
                <p:oleObj spid="_x0000_s19495" name="Equation" r:id="rId4" imgW="2108160" imgH="241200" progId="Equation.3">
                  <p:embed/>
                </p:oleObj>
              </mc:Choice>
              <mc:Fallback>
                <p:oleObj name="Equation" r:id="rId4" imgW="2108160" imgH="241200" progId="Equation.3">
                  <p:embed/>
                  <p:pic>
                    <p:nvPicPr>
                      <p:cNvPr id="5"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14800" y="1435100"/>
                        <a:ext cx="4216400" cy="482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Date Placeholder 1">
            <a:extLst>
              <a:ext uri="{FF2B5EF4-FFF2-40B4-BE49-F238E27FC236}">
                <a16:creationId xmlns:a16="http://schemas.microsoft.com/office/drawing/2014/main" id="{768F82EF-E63F-144B-92E5-996D343B003E}"/>
              </a:ext>
            </a:extLst>
          </p:cNvPr>
          <p:cNvSpPr>
            <a:spLocks noGrp="1"/>
          </p:cNvSpPr>
          <p:nvPr>
            <p:ph type="dt" sz="half" idx="10"/>
          </p:nvPr>
        </p:nvSpPr>
        <p:spPr/>
        <p:txBody>
          <a:bodyPr/>
          <a:lstStyle/>
          <a:p>
            <a:r>
              <a:rPr lang="en-US"/>
              <a:t>First Semester 2021-2022</a:t>
            </a:r>
            <a:endParaRPr lang="en-US" dirty="0"/>
          </a:p>
        </p:txBody>
      </p:sp>
      <p:sp>
        <p:nvSpPr>
          <p:cNvPr id="6" name="Footer Placeholder 5">
            <a:extLst>
              <a:ext uri="{FF2B5EF4-FFF2-40B4-BE49-F238E27FC236}">
                <a16:creationId xmlns:a16="http://schemas.microsoft.com/office/drawing/2014/main" id="{5145E613-0E1D-2945-A1A5-749F9B8D59E8}"/>
              </a:ext>
            </a:extLst>
          </p:cNvPr>
          <p:cNvSpPr>
            <a:spLocks noGrp="1"/>
          </p:cNvSpPr>
          <p:nvPr>
            <p:ph type="ftr" sz="quarter" idx="11"/>
          </p:nvPr>
        </p:nvSpPr>
        <p:spPr/>
        <p:txBody>
          <a:bodyPr/>
          <a:lstStyle/>
          <a:p>
            <a:r>
              <a:rPr lang="en-US"/>
              <a:t>Dr. Malak Abdullah</a:t>
            </a:r>
            <a:endParaRPr lang="en-US" dirty="0"/>
          </a:p>
        </p:txBody>
      </p:sp>
      <p:sp>
        <p:nvSpPr>
          <p:cNvPr id="7" name="Slide Number Placeholder 6">
            <a:extLst>
              <a:ext uri="{FF2B5EF4-FFF2-40B4-BE49-F238E27FC236}">
                <a16:creationId xmlns:a16="http://schemas.microsoft.com/office/drawing/2014/main" id="{CA928CC4-29BE-A54A-A254-785118F3374C}"/>
              </a:ext>
            </a:extLst>
          </p:cNvPr>
          <p:cNvSpPr>
            <a:spLocks noGrp="1"/>
          </p:cNvSpPr>
          <p:nvPr>
            <p:ph type="sldNum" sz="quarter" idx="12"/>
          </p:nvPr>
        </p:nvSpPr>
        <p:spPr/>
        <p:txBody>
          <a:bodyPr/>
          <a:lstStyle/>
          <a:p>
            <a:fld id="{D8C2E80E-A818-EA4B-839C-9030708D7285}" type="slidenum">
              <a:rPr lang="en-US" smtClean="0"/>
              <a:t>39</a:t>
            </a:fld>
            <a:endParaRPr lang="en-US" dirty="0"/>
          </a:p>
        </p:txBody>
      </p:sp>
    </p:spTree>
    <p:extLst>
      <p:ext uri="{BB962C8B-B14F-4D97-AF65-F5344CB8AC3E}">
        <p14:creationId xmlns:p14="http://schemas.microsoft.com/office/powerpoint/2010/main" val="38848768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Rectangle 2"/>
          <p:cNvSpPr>
            <a:spLocks noGrp="1" noChangeArrowheads="1"/>
          </p:cNvSpPr>
          <p:nvPr>
            <p:ph type="title"/>
          </p:nvPr>
        </p:nvSpPr>
        <p:spPr/>
        <p:txBody>
          <a:bodyPr>
            <a:normAutofit/>
          </a:bodyPr>
          <a:lstStyle/>
          <a:p>
            <a:r>
              <a:rPr lang="en-US" dirty="0"/>
              <a:t>Linearly separable classes</a:t>
            </a:r>
          </a:p>
        </p:txBody>
      </p:sp>
      <p:sp>
        <p:nvSpPr>
          <p:cNvPr id="22532" name="Rectangle 3"/>
          <p:cNvSpPr>
            <a:spLocks noGrp="1" noChangeArrowheads="1"/>
          </p:cNvSpPr>
          <p:nvPr>
            <p:ph type="body" sz="half" idx="4294967295"/>
          </p:nvPr>
        </p:nvSpPr>
        <p:spPr>
          <a:xfrm>
            <a:off x="3124200" y="5791200"/>
            <a:ext cx="6324600" cy="381000"/>
          </a:xfrm>
        </p:spPr>
        <p:txBody>
          <a:bodyPr/>
          <a:lstStyle/>
          <a:p>
            <a:pPr algn="ctr">
              <a:lnSpc>
                <a:spcPct val="90000"/>
              </a:lnSpc>
              <a:buNone/>
            </a:pPr>
            <a:r>
              <a:rPr lang="en-US" dirty="0"/>
              <a:t>One possible solution</a:t>
            </a:r>
          </a:p>
        </p:txBody>
      </p:sp>
      <p:graphicFrame>
        <p:nvGraphicFramePr>
          <p:cNvPr id="22530" name="Object 4"/>
          <p:cNvGraphicFramePr>
            <a:graphicFrameLocks noGrp="1" noChangeAspect="1"/>
          </p:cNvGraphicFramePr>
          <p:nvPr>
            <p:ph sz="half" idx="4294967295"/>
          </p:nvPr>
        </p:nvGraphicFramePr>
        <p:xfrm>
          <a:off x="3733800" y="1195388"/>
          <a:ext cx="4876800" cy="4602162"/>
        </p:xfrm>
        <a:graphic>
          <a:graphicData uri="http://schemas.openxmlformats.org/presentationml/2006/ole">
            <mc:AlternateContent xmlns:mc="http://schemas.openxmlformats.org/markup-compatibility/2006">
              <mc:Choice xmlns:v="urn:schemas-microsoft-com:vml" Requires="v">
                <p:oleObj spid="_x0000_s2094" name="Visio" r:id="rId3" imgW="7432040" imgH="7017225" progId="Visio.Drawing.11">
                  <p:embed/>
                </p:oleObj>
              </mc:Choice>
              <mc:Fallback>
                <p:oleObj name="Visio" r:id="rId3" imgW="7432040" imgH="7017225" progId="Visio.Drawing.11">
                  <p:embed/>
                  <p:pic>
                    <p:nvPicPr>
                      <p:cNvPr id="2253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33800" y="1195388"/>
                        <a:ext cx="4876800" cy="4602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Date Placeholder 1">
            <a:extLst>
              <a:ext uri="{FF2B5EF4-FFF2-40B4-BE49-F238E27FC236}">
                <a16:creationId xmlns:a16="http://schemas.microsoft.com/office/drawing/2014/main" id="{25CDFADE-29BB-E143-9E5E-8E75BCCFC73E}"/>
              </a:ext>
            </a:extLst>
          </p:cNvPr>
          <p:cNvSpPr>
            <a:spLocks noGrp="1"/>
          </p:cNvSpPr>
          <p:nvPr>
            <p:ph type="dt" sz="half" idx="10"/>
          </p:nvPr>
        </p:nvSpPr>
        <p:spPr/>
        <p:txBody>
          <a:bodyPr/>
          <a:lstStyle/>
          <a:p>
            <a:r>
              <a:rPr lang="en-US"/>
              <a:t>First Semester 2021-2022</a:t>
            </a:r>
            <a:endParaRPr lang="en-US" dirty="0"/>
          </a:p>
        </p:txBody>
      </p:sp>
      <p:sp>
        <p:nvSpPr>
          <p:cNvPr id="3" name="Footer Placeholder 2">
            <a:extLst>
              <a:ext uri="{FF2B5EF4-FFF2-40B4-BE49-F238E27FC236}">
                <a16:creationId xmlns:a16="http://schemas.microsoft.com/office/drawing/2014/main" id="{D6398FBA-AE35-E749-82E5-A8F50D988B0A}"/>
              </a:ext>
            </a:extLst>
          </p:cNvPr>
          <p:cNvSpPr>
            <a:spLocks noGrp="1"/>
          </p:cNvSpPr>
          <p:nvPr>
            <p:ph type="ftr" sz="quarter" idx="11"/>
          </p:nvPr>
        </p:nvSpPr>
        <p:spPr/>
        <p:txBody>
          <a:bodyPr/>
          <a:lstStyle/>
          <a:p>
            <a:r>
              <a:rPr lang="en-US"/>
              <a:t>Dr. Malak Abdullah</a:t>
            </a:r>
            <a:endParaRPr lang="en-US" dirty="0"/>
          </a:p>
        </p:txBody>
      </p:sp>
      <p:sp>
        <p:nvSpPr>
          <p:cNvPr id="4" name="Slide Number Placeholder 3">
            <a:extLst>
              <a:ext uri="{FF2B5EF4-FFF2-40B4-BE49-F238E27FC236}">
                <a16:creationId xmlns:a16="http://schemas.microsoft.com/office/drawing/2014/main" id="{6AC8087D-37E3-EB4E-9675-7E85A7673140}"/>
              </a:ext>
            </a:extLst>
          </p:cNvPr>
          <p:cNvSpPr>
            <a:spLocks noGrp="1"/>
          </p:cNvSpPr>
          <p:nvPr>
            <p:ph type="sldNum" sz="quarter" idx="12"/>
          </p:nvPr>
        </p:nvSpPr>
        <p:spPr/>
        <p:txBody>
          <a:bodyPr/>
          <a:lstStyle/>
          <a:p>
            <a:fld id="{D8C2E80E-A818-EA4B-839C-9030708D7285}" type="slidenum">
              <a:rPr lang="en-US" smtClean="0"/>
              <a:t>4</a:t>
            </a:fld>
            <a:endParaRPr lang="en-US" dirty="0"/>
          </a:p>
        </p:txBody>
      </p:sp>
    </p:spTree>
    <p:extLst>
      <p:ext uri="{BB962C8B-B14F-4D97-AF65-F5344CB8AC3E}">
        <p14:creationId xmlns:p14="http://schemas.microsoft.com/office/powerpoint/2010/main" val="407942565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Rectangle 2">
            <a:extLst>
              <a:ext uri="{FF2B5EF4-FFF2-40B4-BE49-F238E27FC236}">
                <a16:creationId xmlns:a16="http://schemas.microsoft.com/office/drawing/2014/main" id="{09535C5B-8929-BD49-A053-E68405138298}"/>
              </a:ext>
            </a:extLst>
          </p:cNvPr>
          <p:cNvSpPr>
            <a:spLocks noGrp="1" noChangeArrowheads="1"/>
          </p:cNvSpPr>
          <p:nvPr>
            <p:ph type="title"/>
          </p:nvPr>
        </p:nvSpPr>
        <p:spPr/>
        <p:txBody>
          <a:bodyPr/>
          <a:lstStyle/>
          <a:p>
            <a:r>
              <a:rPr lang="en-US" altLang="en-US"/>
              <a:t>Non-linear SVMs:  Feature spaces</a:t>
            </a:r>
          </a:p>
        </p:txBody>
      </p:sp>
      <p:sp>
        <p:nvSpPr>
          <p:cNvPr id="223235" name="Rectangle 3">
            <a:extLst>
              <a:ext uri="{FF2B5EF4-FFF2-40B4-BE49-F238E27FC236}">
                <a16:creationId xmlns:a16="http://schemas.microsoft.com/office/drawing/2014/main" id="{54AA1DD9-3624-E545-8E97-A269A742AD1B}"/>
              </a:ext>
            </a:extLst>
          </p:cNvPr>
          <p:cNvSpPr>
            <a:spLocks noGrp="1" noChangeArrowheads="1"/>
          </p:cNvSpPr>
          <p:nvPr>
            <p:ph type="body" idx="1"/>
          </p:nvPr>
        </p:nvSpPr>
        <p:spPr/>
        <p:txBody>
          <a:bodyPr/>
          <a:lstStyle/>
          <a:p>
            <a:r>
              <a:rPr lang="en-US" altLang="en-US"/>
              <a:t>General idea:   the original feature space can always be mapped to some higher-dimensional feature space where the training set is separable:</a:t>
            </a:r>
          </a:p>
        </p:txBody>
      </p:sp>
      <p:sp>
        <p:nvSpPr>
          <p:cNvPr id="223274" name="Line 42">
            <a:extLst>
              <a:ext uri="{FF2B5EF4-FFF2-40B4-BE49-F238E27FC236}">
                <a16:creationId xmlns:a16="http://schemas.microsoft.com/office/drawing/2014/main" id="{48E2C091-360B-3447-884B-1B14FA84ACCE}"/>
              </a:ext>
            </a:extLst>
          </p:cNvPr>
          <p:cNvSpPr>
            <a:spLocks noChangeShapeType="1"/>
          </p:cNvSpPr>
          <p:nvPr/>
        </p:nvSpPr>
        <p:spPr bwMode="auto">
          <a:xfrm flipV="1">
            <a:off x="3592513" y="2559050"/>
            <a:ext cx="0" cy="304165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23275" name="Line 43">
            <a:extLst>
              <a:ext uri="{FF2B5EF4-FFF2-40B4-BE49-F238E27FC236}">
                <a16:creationId xmlns:a16="http://schemas.microsoft.com/office/drawing/2014/main" id="{C8400945-EF56-D445-8203-E3F695DCA31F}"/>
              </a:ext>
            </a:extLst>
          </p:cNvPr>
          <p:cNvSpPr>
            <a:spLocks noChangeShapeType="1"/>
          </p:cNvSpPr>
          <p:nvPr/>
        </p:nvSpPr>
        <p:spPr bwMode="auto">
          <a:xfrm flipV="1">
            <a:off x="1971676" y="4170363"/>
            <a:ext cx="3319463" cy="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23276" name="AutoShape 44">
            <a:extLst>
              <a:ext uri="{FF2B5EF4-FFF2-40B4-BE49-F238E27FC236}">
                <a16:creationId xmlns:a16="http://schemas.microsoft.com/office/drawing/2014/main" id="{5F3DF0F7-86BF-2842-8EF3-30A2AA9385A1}"/>
              </a:ext>
            </a:extLst>
          </p:cNvPr>
          <p:cNvSpPr>
            <a:spLocks noChangeArrowheads="1"/>
          </p:cNvSpPr>
          <p:nvPr/>
        </p:nvSpPr>
        <p:spPr bwMode="auto">
          <a:xfrm>
            <a:off x="3622675" y="3390900"/>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23277" name="AutoShape 45">
            <a:extLst>
              <a:ext uri="{FF2B5EF4-FFF2-40B4-BE49-F238E27FC236}">
                <a16:creationId xmlns:a16="http://schemas.microsoft.com/office/drawing/2014/main" id="{B4C34EB8-1FF5-E043-9425-8F9869BD5196}"/>
              </a:ext>
            </a:extLst>
          </p:cNvPr>
          <p:cNvSpPr>
            <a:spLocks noChangeArrowheads="1"/>
          </p:cNvSpPr>
          <p:nvPr/>
        </p:nvSpPr>
        <p:spPr bwMode="auto">
          <a:xfrm>
            <a:off x="3048000" y="3748088"/>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23278" name="AutoShape 46">
            <a:extLst>
              <a:ext uri="{FF2B5EF4-FFF2-40B4-BE49-F238E27FC236}">
                <a16:creationId xmlns:a16="http://schemas.microsoft.com/office/drawing/2014/main" id="{10C4668B-CB52-824A-97CB-B3B5A1F4FE43}"/>
              </a:ext>
            </a:extLst>
          </p:cNvPr>
          <p:cNvSpPr>
            <a:spLocks noChangeArrowheads="1"/>
          </p:cNvSpPr>
          <p:nvPr/>
        </p:nvSpPr>
        <p:spPr bwMode="auto">
          <a:xfrm>
            <a:off x="3200400" y="4294188"/>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23279" name="AutoShape 47">
            <a:extLst>
              <a:ext uri="{FF2B5EF4-FFF2-40B4-BE49-F238E27FC236}">
                <a16:creationId xmlns:a16="http://schemas.microsoft.com/office/drawing/2014/main" id="{82252405-CB9C-7F4B-AA13-00B2822B4BB5}"/>
              </a:ext>
            </a:extLst>
          </p:cNvPr>
          <p:cNvSpPr>
            <a:spLocks noChangeArrowheads="1"/>
          </p:cNvSpPr>
          <p:nvPr/>
        </p:nvSpPr>
        <p:spPr bwMode="auto">
          <a:xfrm>
            <a:off x="3733800" y="4770438"/>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23280" name="AutoShape 48">
            <a:extLst>
              <a:ext uri="{FF2B5EF4-FFF2-40B4-BE49-F238E27FC236}">
                <a16:creationId xmlns:a16="http://schemas.microsoft.com/office/drawing/2014/main" id="{E3E80D65-3B02-C646-9DC5-05BEFC90BD6F}"/>
              </a:ext>
            </a:extLst>
          </p:cNvPr>
          <p:cNvSpPr>
            <a:spLocks noChangeArrowheads="1"/>
          </p:cNvSpPr>
          <p:nvPr/>
        </p:nvSpPr>
        <p:spPr bwMode="auto">
          <a:xfrm>
            <a:off x="3314700" y="3436938"/>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23281" name="AutoShape 49">
            <a:extLst>
              <a:ext uri="{FF2B5EF4-FFF2-40B4-BE49-F238E27FC236}">
                <a16:creationId xmlns:a16="http://schemas.microsoft.com/office/drawing/2014/main" id="{296DBE42-BCA3-2E4B-8835-366812AEAEC6}"/>
              </a:ext>
            </a:extLst>
          </p:cNvPr>
          <p:cNvSpPr>
            <a:spLocks noChangeArrowheads="1"/>
          </p:cNvSpPr>
          <p:nvPr/>
        </p:nvSpPr>
        <p:spPr bwMode="auto">
          <a:xfrm>
            <a:off x="2819400" y="4065588"/>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23282" name="AutoShape 50">
            <a:extLst>
              <a:ext uri="{FF2B5EF4-FFF2-40B4-BE49-F238E27FC236}">
                <a16:creationId xmlns:a16="http://schemas.microsoft.com/office/drawing/2014/main" id="{2EDE6BA7-8BA7-3B48-95FC-A5A919F83A73}"/>
              </a:ext>
            </a:extLst>
          </p:cNvPr>
          <p:cNvSpPr>
            <a:spLocks noChangeArrowheads="1"/>
          </p:cNvSpPr>
          <p:nvPr/>
        </p:nvSpPr>
        <p:spPr bwMode="auto">
          <a:xfrm>
            <a:off x="3238500" y="4808538"/>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23283" name="AutoShape 51">
            <a:extLst>
              <a:ext uri="{FF2B5EF4-FFF2-40B4-BE49-F238E27FC236}">
                <a16:creationId xmlns:a16="http://schemas.microsoft.com/office/drawing/2014/main" id="{474008AC-5F3C-7247-9759-39C1D747DC01}"/>
              </a:ext>
            </a:extLst>
          </p:cNvPr>
          <p:cNvSpPr>
            <a:spLocks noChangeArrowheads="1"/>
          </p:cNvSpPr>
          <p:nvPr/>
        </p:nvSpPr>
        <p:spPr bwMode="auto">
          <a:xfrm>
            <a:off x="3733800" y="3836988"/>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23284" name="AutoShape 52">
            <a:extLst>
              <a:ext uri="{FF2B5EF4-FFF2-40B4-BE49-F238E27FC236}">
                <a16:creationId xmlns:a16="http://schemas.microsoft.com/office/drawing/2014/main" id="{FF55DFF8-BF19-0943-BF78-124B34870DAE}"/>
              </a:ext>
            </a:extLst>
          </p:cNvPr>
          <p:cNvSpPr>
            <a:spLocks noChangeArrowheads="1"/>
          </p:cNvSpPr>
          <p:nvPr/>
        </p:nvSpPr>
        <p:spPr bwMode="auto">
          <a:xfrm>
            <a:off x="4635500" y="382428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23285" name="AutoShape 53">
            <a:extLst>
              <a:ext uri="{FF2B5EF4-FFF2-40B4-BE49-F238E27FC236}">
                <a16:creationId xmlns:a16="http://schemas.microsoft.com/office/drawing/2014/main" id="{A174F8E5-9CC1-924A-B763-22530C7F879E}"/>
              </a:ext>
            </a:extLst>
          </p:cNvPr>
          <p:cNvSpPr>
            <a:spLocks noChangeArrowheads="1"/>
          </p:cNvSpPr>
          <p:nvPr/>
        </p:nvSpPr>
        <p:spPr bwMode="auto">
          <a:xfrm>
            <a:off x="4495800" y="503713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23286" name="AutoShape 54">
            <a:extLst>
              <a:ext uri="{FF2B5EF4-FFF2-40B4-BE49-F238E27FC236}">
                <a16:creationId xmlns:a16="http://schemas.microsoft.com/office/drawing/2014/main" id="{13924867-FF7B-334E-B64D-3F8D8E34EE1C}"/>
              </a:ext>
            </a:extLst>
          </p:cNvPr>
          <p:cNvSpPr>
            <a:spLocks noChangeArrowheads="1"/>
          </p:cNvSpPr>
          <p:nvPr/>
        </p:nvSpPr>
        <p:spPr bwMode="auto">
          <a:xfrm>
            <a:off x="2247900" y="395128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23287" name="AutoShape 55">
            <a:extLst>
              <a:ext uri="{FF2B5EF4-FFF2-40B4-BE49-F238E27FC236}">
                <a16:creationId xmlns:a16="http://schemas.microsoft.com/office/drawing/2014/main" id="{C64D4FC8-BBEA-5B4C-A1B5-578D0AF25960}"/>
              </a:ext>
            </a:extLst>
          </p:cNvPr>
          <p:cNvSpPr>
            <a:spLocks noChangeArrowheads="1"/>
          </p:cNvSpPr>
          <p:nvPr/>
        </p:nvSpPr>
        <p:spPr bwMode="auto">
          <a:xfrm>
            <a:off x="3759200" y="540543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23288" name="AutoShape 56">
            <a:extLst>
              <a:ext uri="{FF2B5EF4-FFF2-40B4-BE49-F238E27FC236}">
                <a16:creationId xmlns:a16="http://schemas.microsoft.com/office/drawing/2014/main" id="{48AF8FA1-CA93-BE49-A282-D0115499A5A2}"/>
              </a:ext>
            </a:extLst>
          </p:cNvPr>
          <p:cNvSpPr>
            <a:spLocks noChangeArrowheads="1"/>
          </p:cNvSpPr>
          <p:nvPr/>
        </p:nvSpPr>
        <p:spPr bwMode="auto">
          <a:xfrm>
            <a:off x="4724400" y="456088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23289" name="AutoShape 57">
            <a:extLst>
              <a:ext uri="{FF2B5EF4-FFF2-40B4-BE49-F238E27FC236}">
                <a16:creationId xmlns:a16="http://schemas.microsoft.com/office/drawing/2014/main" id="{F299A91D-54AA-A847-B9C8-B09C8A42732B}"/>
              </a:ext>
            </a:extLst>
          </p:cNvPr>
          <p:cNvSpPr>
            <a:spLocks noChangeArrowheads="1"/>
          </p:cNvSpPr>
          <p:nvPr/>
        </p:nvSpPr>
        <p:spPr bwMode="auto">
          <a:xfrm>
            <a:off x="2787650" y="510063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23290" name="AutoShape 58">
            <a:extLst>
              <a:ext uri="{FF2B5EF4-FFF2-40B4-BE49-F238E27FC236}">
                <a16:creationId xmlns:a16="http://schemas.microsoft.com/office/drawing/2014/main" id="{C4976F88-FD09-F64A-9B0A-E43F92A45544}"/>
              </a:ext>
            </a:extLst>
          </p:cNvPr>
          <p:cNvSpPr>
            <a:spLocks noChangeArrowheads="1"/>
          </p:cNvSpPr>
          <p:nvPr/>
        </p:nvSpPr>
        <p:spPr bwMode="auto">
          <a:xfrm>
            <a:off x="2476500" y="461803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23291" name="AutoShape 59">
            <a:extLst>
              <a:ext uri="{FF2B5EF4-FFF2-40B4-BE49-F238E27FC236}">
                <a16:creationId xmlns:a16="http://schemas.microsoft.com/office/drawing/2014/main" id="{AAB04FBE-2D13-A94B-B084-28F3E5FAB363}"/>
              </a:ext>
            </a:extLst>
          </p:cNvPr>
          <p:cNvSpPr>
            <a:spLocks noChangeArrowheads="1"/>
          </p:cNvSpPr>
          <p:nvPr/>
        </p:nvSpPr>
        <p:spPr bwMode="auto">
          <a:xfrm>
            <a:off x="2533650" y="309403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23293" name="AutoShape 61">
            <a:extLst>
              <a:ext uri="{FF2B5EF4-FFF2-40B4-BE49-F238E27FC236}">
                <a16:creationId xmlns:a16="http://schemas.microsoft.com/office/drawing/2014/main" id="{3C1A5DF8-7086-2147-BF68-9A941F6BD916}"/>
              </a:ext>
            </a:extLst>
          </p:cNvPr>
          <p:cNvSpPr>
            <a:spLocks noChangeArrowheads="1"/>
          </p:cNvSpPr>
          <p:nvPr/>
        </p:nvSpPr>
        <p:spPr bwMode="auto">
          <a:xfrm>
            <a:off x="4029075" y="4229100"/>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23294" name="AutoShape 62">
            <a:extLst>
              <a:ext uri="{FF2B5EF4-FFF2-40B4-BE49-F238E27FC236}">
                <a16:creationId xmlns:a16="http://schemas.microsoft.com/office/drawing/2014/main" id="{C7297BDB-D1F7-7C48-97F0-6AE9AEB51341}"/>
              </a:ext>
            </a:extLst>
          </p:cNvPr>
          <p:cNvSpPr>
            <a:spLocks noChangeArrowheads="1"/>
          </p:cNvSpPr>
          <p:nvPr/>
        </p:nvSpPr>
        <p:spPr bwMode="auto">
          <a:xfrm>
            <a:off x="3648075" y="4362450"/>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23295" name="AutoShape 63">
            <a:extLst>
              <a:ext uri="{FF2B5EF4-FFF2-40B4-BE49-F238E27FC236}">
                <a16:creationId xmlns:a16="http://schemas.microsoft.com/office/drawing/2014/main" id="{2679FEAD-C290-4A49-ACC4-CA6526854C59}"/>
              </a:ext>
            </a:extLst>
          </p:cNvPr>
          <p:cNvSpPr>
            <a:spLocks noChangeArrowheads="1"/>
          </p:cNvSpPr>
          <p:nvPr/>
        </p:nvSpPr>
        <p:spPr bwMode="auto">
          <a:xfrm>
            <a:off x="3933825" y="3124200"/>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23298" name="Oval 66">
            <a:extLst>
              <a:ext uri="{FF2B5EF4-FFF2-40B4-BE49-F238E27FC236}">
                <a16:creationId xmlns:a16="http://schemas.microsoft.com/office/drawing/2014/main" id="{F4282F15-86D6-F14C-B335-6145673C372A}"/>
              </a:ext>
            </a:extLst>
          </p:cNvPr>
          <p:cNvSpPr>
            <a:spLocks noChangeArrowheads="1"/>
          </p:cNvSpPr>
          <p:nvPr/>
        </p:nvSpPr>
        <p:spPr bwMode="auto">
          <a:xfrm>
            <a:off x="2638425" y="3209925"/>
            <a:ext cx="1885950" cy="1905000"/>
          </a:xfrm>
          <a:prstGeom prst="ellipse">
            <a:avLst/>
          </a:prstGeom>
          <a:noFill/>
          <a:ln w="15875" algn="ctr">
            <a:solidFill>
              <a:schemeClr val="tx2"/>
            </a:solidFill>
            <a:prstDash val="sysDot"/>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23299" name="AutoShape 67">
            <a:extLst>
              <a:ext uri="{FF2B5EF4-FFF2-40B4-BE49-F238E27FC236}">
                <a16:creationId xmlns:a16="http://schemas.microsoft.com/office/drawing/2014/main" id="{328B35FE-1F6B-B948-833D-CD2793FDD19F}"/>
              </a:ext>
            </a:extLst>
          </p:cNvPr>
          <p:cNvSpPr>
            <a:spLocks noChangeArrowheads="1"/>
          </p:cNvSpPr>
          <p:nvPr/>
        </p:nvSpPr>
        <p:spPr bwMode="auto">
          <a:xfrm>
            <a:off x="2686050" y="324643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23300" name="AutoShape 68">
            <a:extLst>
              <a:ext uri="{FF2B5EF4-FFF2-40B4-BE49-F238E27FC236}">
                <a16:creationId xmlns:a16="http://schemas.microsoft.com/office/drawing/2014/main" id="{922B73E0-F0A4-6B49-8EF9-2E290B695DA7}"/>
              </a:ext>
            </a:extLst>
          </p:cNvPr>
          <p:cNvSpPr>
            <a:spLocks noChangeArrowheads="1"/>
          </p:cNvSpPr>
          <p:nvPr/>
        </p:nvSpPr>
        <p:spPr bwMode="auto">
          <a:xfrm>
            <a:off x="4610100" y="322738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23301" name="Line 69">
            <a:extLst>
              <a:ext uri="{FF2B5EF4-FFF2-40B4-BE49-F238E27FC236}">
                <a16:creationId xmlns:a16="http://schemas.microsoft.com/office/drawing/2014/main" id="{D2B0D015-911B-7946-B843-77576D42F0F0}"/>
              </a:ext>
            </a:extLst>
          </p:cNvPr>
          <p:cNvSpPr>
            <a:spLocks noChangeShapeType="1"/>
          </p:cNvSpPr>
          <p:nvPr/>
        </p:nvSpPr>
        <p:spPr bwMode="auto">
          <a:xfrm flipH="1" flipV="1">
            <a:off x="7631113" y="2311400"/>
            <a:ext cx="0" cy="207010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23302" name="Line 70">
            <a:extLst>
              <a:ext uri="{FF2B5EF4-FFF2-40B4-BE49-F238E27FC236}">
                <a16:creationId xmlns:a16="http://schemas.microsoft.com/office/drawing/2014/main" id="{0C9AA718-C931-F74E-90C2-899A8ED15CB7}"/>
              </a:ext>
            </a:extLst>
          </p:cNvPr>
          <p:cNvSpPr>
            <a:spLocks noChangeShapeType="1"/>
          </p:cNvSpPr>
          <p:nvPr/>
        </p:nvSpPr>
        <p:spPr bwMode="auto">
          <a:xfrm>
            <a:off x="7600951" y="4398963"/>
            <a:ext cx="2347913" cy="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23303" name="AutoShape 71">
            <a:extLst>
              <a:ext uri="{FF2B5EF4-FFF2-40B4-BE49-F238E27FC236}">
                <a16:creationId xmlns:a16="http://schemas.microsoft.com/office/drawing/2014/main" id="{FB1BAC52-6646-5F4F-8D57-7A88D30431DB}"/>
              </a:ext>
            </a:extLst>
          </p:cNvPr>
          <p:cNvSpPr>
            <a:spLocks noChangeArrowheads="1"/>
          </p:cNvSpPr>
          <p:nvPr/>
        </p:nvSpPr>
        <p:spPr bwMode="auto">
          <a:xfrm>
            <a:off x="7899400" y="3762375"/>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23304" name="AutoShape 72">
            <a:extLst>
              <a:ext uri="{FF2B5EF4-FFF2-40B4-BE49-F238E27FC236}">
                <a16:creationId xmlns:a16="http://schemas.microsoft.com/office/drawing/2014/main" id="{0212574A-368A-8841-B34A-391CD58AFA96}"/>
              </a:ext>
            </a:extLst>
          </p:cNvPr>
          <p:cNvSpPr>
            <a:spLocks noChangeArrowheads="1"/>
          </p:cNvSpPr>
          <p:nvPr/>
        </p:nvSpPr>
        <p:spPr bwMode="auto">
          <a:xfrm>
            <a:off x="7324725" y="4119563"/>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23305" name="AutoShape 73">
            <a:extLst>
              <a:ext uri="{FF2B5EF4-FFF2-40B4-BE49-F238E27FC236}">
                <a16:creationId xmlns:a16="http://schemas.microsoft.com/office/drawing/2014/main" id="{2FE1939F-F2D9-5A46-B48B-B08D2D2D312B}"/>
              </a:ext>
            </a:extLst>
          </p:cNvPr>
          <p:cNvSpPr>
            <a:spLocks noChangeArrowheads="1"/>
          </p:cNvSpPr>
          <p:nvPr/>
        </p:nvSpPr>
        <p:spPr bwMode="auto">
          <a:xfrm>
            <a:off x="7705725" y="4675188"/>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23306" name="AutoShape 74">
            <a:extLst>
              <a:ext uri="{FF2B5EF4-FFF2-40B4-BE49-F238E27FC236}">
                <a16:creationId xmlns:a16="http://schemas.microsoft.com/office/drawing/2014/main" id="{75C9ABED-4A36-C447-AA93-C11F09704286}"/>
              </a:ext>
            </a:extLst>
          </p:cNvPr>
          <p:cNvSpPr>
            <a:spLocks noChangeArrowheads="1"/>
          </p:cNvSpPr>
          <p:nvPr/>
        </p:nvSpPr>
        <p:spPr bwMode="auto">
          <a:xfrm>
            <a:off x="8524875" y="4675188"/>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23307" name="AutoShape 75">
            <a:extLst>
              <a:ext uri="{FF2B5EF4-FFF2-40B4-BE49-F238E27FC236}">
                <a16:creationId xmlns:a16="http://schemas.microsoft.com/office/drawing/2014/main" id="{1AA792A6-8565-F14D-9852-26941DFD6E87}"/>
              </a:ext>
            </a:extLst>
          </p:cNvPr>
          <p:cNvSpPr>
            <a:spLocks noChangeArrowheads="1"/>
          </p:cNvSpPr>
          <p:nvPr/>
        </p:nvSpPr>
        <p:spPr bwMode="auto">
          <a:xfrm>
            <a:off x="7591425" y="3808413"/>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23308" name="AutoShape 76">
            <a:extLst>
              <a:ext uri="{FF2B5EF4-FFF2-40B4-BE49-F238E27FC236}">
                <a16:creationId xmlns:a16="http://schemas.microsoft.com/office/drawing/2014/main" id="{33171DD2-CF27-F04B-8FBA-51CF9BAA5BBC}"/>
              </a:ext>
            </a:extLst>
          </p:cNvPr>
          <p:cNvSpPr>
            <a:spLocks noChangeArrowheads="1"/>
          </p:cNvSpPr>
          <p:nvPr/>
        </p:nvSpPr>
        <p:spPr bwMode="auto">
          <a:xfrm>
            <a:off x="7800975" y="4084638"/>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23309" name="AutoShape 77">
            <a:extLst>
              <a:ext uri="{FF2B5EF4-FFF2-40B4-BE49-F238E27FC236}">
                <a16:creationId xmlns:a16="http://schemas.microsoft.com/office/drawing/2014/main" id="{5EE5521B-1F9E-4D4C-9D1C-898C1180B7ED}"/>
              </a:ext>
            </a:extLst>
          </p:cNvPr>
          <p:cNvSpPr>
            <a:spLocks noChangeArrowheads="1"/>
          </p:cNvSpPr>
          <p:nvPr/>
        </p:nvSpPr>
        <p:spPr bwMode="auto">
          <a:xfrm>
            <a:off x="8029575" y="4713288"/>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23310" name="AutoShape 78">
            <a:extLst>
              <a:ext uri="{FF2B5EF4-FFF2-40B4-BE49-F238E27FC236}">
                <a16:creationId xmlns:a16="http://schemas.microsoft.com/office/drawing/2014/main" id="{BE7D9E93-06E8-294D-B228-4F53CD4EFB25}"/>
              </a:ext>
            </a:extLst>
          </p:cNvPr>
          <p:cNvSpPr>
            <a:spLocks noChangeArrowheads="1"/>
          </p:cNvSpPr>
          <p:nvPr/>
        </p:nvSpPr>
        <p:spPr bwMode="auto">
          <a:xfrm>
            <a:off x="8010525" y="4208463"/>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23311" name="AutoShape 79">
            <a:extLst>
              <a:ext uri="{FF2B5EF4-FFF2-40B4-BE49-F238E27FC236}">
                <a16:creationId xmlns:a16="http://schemas.microsoft.com/office/drawing/2014/main" id="{7B4E9605-6FF5-DF45-B2F2-5F0D8D90095D}"/>
              </a:ext>
            </a:extLst>
          </p:cNvPr>
          <p:cNvSpPr>
            <a:spLocks noChangeArrowheads="1"/>
          </p:cNvSpPr>
          <p:nvPr/>
        </p:nvSpPr>
        <p:spPr bwMode="auto">
          <a:xfrm>
            <a:off x="9617075" y="384333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23312" name="AutoShape 80">
            <a:extLst>
              <a:ext uri="{FF2B5EF4-FFF2-40B4-BE49-F238E27FC236}">
                <a16:creationId xmlns:a16="http://schemas.microsoft.com/office/drawing/2014/main" id="{06712640-5B7E-9B4F-87FC-2C5965F5C9FA}"/>
              </a:ext>
            </a:extLst>
          </p:cNvPr>
          <p:cNvSpPr>
            <a:spLocks noChangeArrowheads="1"/>
          </p:cNvSpPr>
          <p:nvPr/>
        </p:nvSpPr>
        <p:spPr bwMode="auto">
          <a:xfrm>
            <a:off x="9477375" y="505618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23313" name="AutoShape 81">
            <a:extLst>
              <a:ext uri="{FF2B5EF4-FFF2-40B4-BE49-F238E27FC236}">
                <a16:creationId xmlns:a16="http://schemas.microsoft.com/office/drawing/2014/main" id="{2EDF3D53-8940-5D4D-A20B-76656841BE24}"/>
              </a:ext>
            </a:extLst>
          </p:cNvPr>
          <p:cNvSpPr>
            <a:spLocks noChangeArrowheads="1"/>
          </p:cNvSpPr>
          <p:nvPr/>
        </p:nvSpPr>
        <p:spPr bwMode="auto">
          <a:xfrm>
            <a:off x="9001125" y="280828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23314" name="AutoShape 82">
            <a:extLst>
              <a:ext uri="{FF2B5EF4-FFF2-40B4-BE49-F238E27FC236}">
                <a16:creationId xmlns:a16="http://schemas.microsoft.com/office/drawing/2014/main" id="{232221DB-727C-6F46-AD7E-87D3C65F0E65}"/>
              </a:ext>
            </a:extLst>
          </p:cNvPr>
          <p:cNvSpPr>
            <a:spLocks noChangeArrowheads="1"/>
          </p:cNvSpPr>
          <p:nvPr/>
        </p:nvSpPr>
        <p:spPr bwMode="auto">
          <a:xfrm>
            <a:off x="9007475" y="407193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23315" name="AutoShape 83">
            <a:extLst>
              <a:ext uri="{FF2B5EF4-FFF2-40B4-BE49-F238E27FC236}">
                <a16:creationId xmlns:a16="http://schemas.microsoft.com/office/drawing/2014/main" id="{2732FE49-9F5A-E344-8F8C-B3C11C5806E5}"/>
              </a:ext>
            </a:extLst>
          </p:cNvPr>
          <p:cNvSpPr>
            <a:spLocks noChangeArrowheads="1"/>
          </p:cNvSpPr>
          <p:nvPr/>
        </p:nvSpPr>
        <p:spPr bwMode="auto">
          <a:xfrm>
            <a:off x="9705975" y="457993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23316" name="AutoShape 84">
            <a:extLst>
              <a:ext uri="{FF2B5EF4-FFF2-40B4-BE49-F238E27FC236}">
                <a16:creationId xmlns:a16="http://schemas.microsoft.com/office/drawing/2014/main" id="{3D1B399C-74A5-FA4B-94B7-8A92368DF68D}"/>
              </a:ext>
            </a:extLst>
          </p:cNvPr>
          <p:cNvSpPr>
            <a:spLocks noChangeArrowheads="1"/>
          </p:cNvSpPr>
          <p:nvPr/>
        </p:nvSpPr>
        <p:spPr bwMode="auto">
          <a:xfrm>
            <a:off x="8531225" y="351948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23317" name="AutoShape 85">
            <a:extLst>
              <a:ext uri="{FF2B5EF4-FFF2-40B4-BE49-F238E27FC236}">
                <a16:creationId xmlns:a16="http://schemas.microsoft.com/office/drawing/2014/main" id="{2D328666-B383-F04E-B68A-197006EE2B24}"/>
              </a:ext>
            </a:extLst>
          </p:cNvPr>
          <p:cNvSpPr>
            <a:spLocks noChangeArrowheads="1"/>
          </p:cNvSpPr>
          <p:nvPr/>
        </p:nvSpPr>
        <p:spPr bwMode="auto">
          <a:xfrm>
            <a:off x="9134475" y="475138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23318" name="AutoShape 86">
            <a:extLst>
              <a:ext uri="{FF2B5EF4-FFF2-40B4-BE49-F238E27FC236}">
                <a16:creationId xmlns:a16="http://schemas.microsoft.com/office/drawing/2014/main" id="{8D107F97-DC59-6940-86CA-5B70065A562D}"/>
              </a:ext>
            </a:extLst>
          </p:cNvPr>
          <p:cNvSpPr>
            <a:spLocks noChangeArrowheads="1"/>
          </p:cNvSpPr>
          <p:nvPr/>
        </p:nvSpPr>
        <p:spPr bwMode="auto">
          <a:xfrm>
            <a:off x="8924925" y="301783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23319" name="AutoShape 87">
            <a:extLst>
              <a:ext uri="{FF2B5EF4-FFF2-40B4-BE49-F238E27FC236}">
                <a16:creationId xmlns:a16="http://schemas.microsoft.com/office/drawing/2014/main" id="{E6F6E767-A155-6F4C-9CE4-5FACDC98C081}"/>
              </a:ext>
            </a:extLst>
          </p:cNvPr>
          <p:cNvSpPr>
            <a:spLocks noChangeArrowheads="1"/>
          </p:cNvSpPr>
          <p:nvPr/>
        </p:nvSpPr>
        <p:spPr bwMode="auto">
          <a:xfrm>
            <a:off x="7534275" y="4524375"/>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23320" name="AutoShape 88">
            <a:extLst>
              <a:ext uri="{FF2B5EF4-FFF2-40B4-BE49-F238E27FC236}">
                <a16:creationId xmlns:a16="http://schemas.microsoft.com/office/drawing/2014/main" id="{DE81DC14-B2E6-1B45-A14D-19DD8A9F7155}"/>
              </a:ext>
            </a:extLst>
          </p:cNvPr>
          <p:cNvSpPr>
            <a:spLocks noChangeArrowheads="1"/>
          </p:cNvSpPr>
          <p:nvPr/>
        </p:nvSpPr>
        <p:spPr bwMode="auto">
          <a:xfrm>
            <a:off x="7153275" y="4657725"/>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23321" name="AutoShape 89">
            <a:extLst>
              <a:ext uri="{FF2B5EF4-FFF2-40B4-BE49-F238E27FC236}">
                <a16:creationId xmlns:a16="http://schemas.microsoft.com/office/drawing/2014/main" id="{73484CFB-28FC-5B4A-A7F9-1ADEC2534D1F}"/>
              </a:ext>
            </a:extLst>
          </p:cNvPr>
          <p:cNvSpPr>
            <a:spLocks noChangeArrowheads="1"/>
          </p:cNvSpPr>
          <p:nvPr/>
        </p:nvSpPr>
        <p:spPr bwMode="auto">
          <a:xfrm>
            <a:off x="8915400" y="3143250"/>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23323" name="AutoShape 91">
            <a:extLst>
              <a:ext uri="{FF2B5EF4-FFF2-40B4-BE49-F238E27FC236}">
                <a16:creationId xmlns:a16="http://schemas.microsoft.com/office/drawing/2014/main" id="{64C78505-BD53-D745-A946-C144A617EC1E}"/>
              </a:ext>
            </a:extLst>
          </p:cNvPr>
          <p:cNvSpPr>
            <a:spLocks noChangeArrowheads="1"/>
          </p:cNvSpPr>
          <p:nvPr/>
        </p:nvSpPr>
        <p:spPr bwMode="auto">
          <a:xfrm>
            <a:off x="8467725" y="267493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23324" name="AutoShape 92">
            <a:extLst>
              <a:ext uri="{FF2B5EF4-FFF2-40B4-BE49-F238E27FC236}">
                <a16:creationId xmlns:a16="http://schemas.microsoft.com/office/drawing/2014/main" id="{0735A580-E964-C14D-8BA5-AC38567940E6}"/>
              </a:ext>
            </a:extLst>
          </p:cNvPr>
          <p:cNvSpPr>
            <a:spLocks noChangeArrowheads="1"/>
          </p:cNvSpPr>
          <p:nvPr/>
        </p:nvSpPr>
        <p:spPr bwMode="auto">
          <a:xfrm>
            <a:off x="9591675" y="324643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23325" name="Line 93">
            <a:extLst>
              <a:ext uri="{FF2B5EF4-FFF2-40B4-BE49-F238E27FC236}">
                <a16:creationId xmlns:a16="http://schemas.microsoft.com/office/drawing/2014/main" id="{B8BA5BF6-2EE2-4147-9421-15F16943DF29}"/>
              </a:ext>
            </a:extLst>
          </p:cNvPr>
          <p:cNvSpPr>
            <a:spLocks noChangeShapeType="1"/>
          </p:cNvSpPr>
          <p:nvPr/>
        </p:nvSpPr>
        <p:spPr bwMode="auto">
          <a:xfrm flipH="1">
            <a:off x="6383338" y="4400550"/>
            <a:ext cx="1238250" cy="99695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23326" name="Line 94">
            <a:extLst>
              <a:ext uri="{FF2B5EF4-FFF2-40B4-BE49-F238E27FC236}">
                <a16:creationId xmlns:a16="http://schemas.microsoft.com/office/drawing/2014/main" id="{0624C6DA-8A2C-604A-8C96-11749EA95ABE}"/>
              </a:ext>
            </a:extLst>
          </p:cNvPr>
          <p:cNvSpPr>
            <a:spLocks noChangeShapeType="1"/>
          </p:cNvSpPr>
          <p:nvPr/>
        </p:nvSpPr>
        <p:spPr bwMode="auto">
          <a:xfrm>
            <a:off x="7620000" y="3048000"/>
            <a:ext cx="1447800" cy="1333500"/>
          </a:xfrm>
          <a:prstGeom prst="line">
            <a:avLst/>
          </a:prstGeom>
          <a:noFill/>
          <a:ln w="15875">
            <a:solidFill>
              <a:schemeClr val="tx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23327" name="Line 95">
            <a:extLst>
              <a:ext uri="{FF2B5EF4-FFF2-40B4-BE49-F238E27FC236}">
                <a16:creationId xmlns:a16="http://schemas.microsoft.com/office/drawing/2014/main" id="{342DF03B-476E-7940-9C3B-64AB310A2960}"/>
              </a:ext>
            </a:extLst>
          </p:cNvPr>
          <p:cNvSpPr>
            <a:spLocks noChangeShapeType="1"/>
          </p:cNvSpPr>
          <p:nvPr/>
        </p:nvSpPr>
        <p:spPr bwMode="auto">
          <a:xfrm flipV="1">
            <a:off x="7848600" y="4419600"/>
            <a:ext cx="1219200" cy="1219200"/>
          </a:xfrm>
          <a:prstGeom prst="line">
            <a:avLst/>
          </a:prstGeom>
          <a:noFill/>
          <a:ln w="15875">
            <a:solidFill>
              <a:schemeClr val="tx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23328" name="Line 96">
            <a:extLst>
              <a:ext uri="{FF2B5EF4-FFF2-40B4-BE49-F238E27FC236}">
                <a16:creationId xmlns:a16="http://schemas.microsoft.com/office/drawing/2014/main" id="{40DFCE54-796F-3F43-A5A3-7005E74B13DA}"/>
              </a:ext>
            </a:extLst>
          </p:cNvPr>
          <p:cNvSpPr>
            <a:spLocks noChangeShapeType="1"/>
          </p:cNvSpPr>
          <p:nvPr/>
        </p:nvSpPr>
        <p:spPr bwMode="auto">
          <a:xfrm flipV="1">
            <a:off x="6153150" y="3086100"/>
            <a:ext cx="1466850" cy="838200"/>
          </a:xfrm>
          <a:prstGeom prst="line">
            <a:avLst/>
          </a:prstGeom>
          <a:noFill/>
          <a:ln w="15875">
            <a:solidFill>
              <a:schemeClr val="tx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23329" name="Line 97">
            <a:extLst>
              <a:ext uri="{FF2B5EF4-FFF2-40B4-BE49-F238E27FC236}">
                <a16:creationId xmlns:a16="http://schemas.microsoft.com/office/drawing/2014/main" id="{386AFF6B-0A6D-0C4C-A802-B516ED870E1A}"/>
              </a:ext>
            </a:extLst>
          </p:cNvPr>
          <p:cNvSpPr>
            <a:spLocks noChangeShapeType="1"/>
          </p:cNvSpPr>
          <p:nvPr/>
        </p:nvSpPr>
        <p:spPr bwMode="auto">
          <a:xfrm>
            <a:off x="6134100" y="3924300"/>
            <a:ext cx="1714500" cy="1695450"/>
          </a:xfrm>
          <a:prstGeom prst="line">
            <a:avLst/>
          </a:prstGeom>
          <a:noFill/>
          <a:ln w="15875">
            <a:solidFill>
              <a:schemeClr val="tx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23330" name="AutoShape 98">
            <a:extLst>
              <a:ext uri="{FF2B5EF4-FFF2-40B4-BE49-F238E27FC236}">
                <a16:creationId xmlns:a16="http://schemas.microsoft.com/office/drawing/2014/main" id="{4F048F22-D764-644A-BB1C-AA6434B5E709}"/>
              </a:ext>
            </a:extLst>
          </p:cNvPr>
          <p:cNvSpPr>
            <a:spLocks noChangeArrowheads="1"/>
          </p:cNvSpPr>
          <p:nvPr/>
        </p:nvSpPr>
        <p:spPr bwMode="auto">
          <a:xfrm>
            <a:off x="5114925" y="2486025"/>
            <a:ext cx="1638300" cy="457200"/>
          </a:xfrm>
          <a:prstGeom prst="curvedDownArrow">
            <a:avLst>
              <a:gd name="adj1" fmla="val 71667"/>
              <a:gd name="adj2" fmla="val 143333"/>
              <a:gd name="adj3" fmla="val 33333"/>
            </a:avLst>
          </a:prstGeom>
          <a:solidFill>
            <a:srgbClr val="008000"/>
          </a:solidFill>
          <a:ln w="9525">
            <a:solidFill>
              <a:srgbClr val="0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23331" name="Text Box 99">
            <a:extLst>
              <a:ext uri="{FF2B5EF4-FFF2-40B4-BE49-F238E27FC236}">
                <a16:creationId xmlns:a16="http://schemas.microsoft.com/office/drawing/2014/main" id="{497B39F5-1A2B-6A4C-87DE-BA8338BEBE7D}"/>
              </a:ext>
            </a:extLst>
          </p:cNvPr>
          <p:cNvSpPr txBox="1">
            <a:spLocks noChangeArrowheads="1"/>
          </p:cNvSpPr>
          <p:nvPr/>
        </p:nvSpPr>
        <p:spPr bwMode="auto">
          <a:xfrm>
            <a:off x="5114926" y="2886076"/>
            <a:ext cx="16795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l-GR" altLang="en-US" sz="2000">
                <a:cs typeface="Times New Roman" panose="02020603050405020304" pitchFamily="18" charset="0"/>
              </a:rPr>
              <a:t>Φ</a:t>
            </a:r>
            <a:r>
              <a:rPr lang="en-US" altLang="en-US" sz="2000">
                <a:cs typeface="Times New Roman" panose="02020603050405020304" pitchFamily="18" charset="0"/>
              </a:rPr>
              <a:t>:  </a:t>
            </a:r>
            <a:r>
              <a:rPr lang="en-US" altLang="en-US" sz="2000" b="1">
                <a:cs typeface="Times New Roman" panose="02020603050405020304" pitchFamily="18" charset="0"/>
              </a:rPr>
              <a:t>x</a:t>
            </a:r>
            <a:r>
              <a:rPr lang="en-US" altLang="en-US" sz="2000" b="1" baseline="-25000">
                <a:cs typeface="Times New Roman" panose="02020603050405020304" pitchFamily="18" charset="0"/>
              </a:rPr>
              <a:t> </a:t>
            </a:r>
            <a:r>
              <a:rPr lang="en-US" altLang="en-US" sz="2000" b="1">
                <a:cs typeface="Times New Roman" panose="02020603050405020304" pitchFamily="18" charset="0"/>
              </a:rPr>
              <a:t>→</a:t>
            </a:r>
            <a:r>
              <a:rPr lang="en-US" altLang="en-US" sz="2000">
                <a:cs typeface="Times New Roman" panose="02020603050405020304" pitchFamily="18" charset="0"/>
              </a:rPr>
              <a:t> </a:t>
            </a:r>
            <a:r>
              <a:rPr lang="el-GR" altLang="en-US" sz="2000" b="1">
                <a:cs typeface="Times New Roman" panose="02020603050405020304" pitchFamily="18" charset="0"/>
              </a:rPr>
              <a:t>φ</a:t>
            </a:r>
            <a:r>
              <a:rPr lang="en-US" altLang="en-US" sz="2000">
                <a:cs typeface="Times New Roman" panose="02020603050405020304" pitchFamily="18" charset="0"/>
              </a:rPr>
              <a:t>(</a:t>
            </a:r>
            <a:r>
              <a:rPr lang="en-US" altLang="en-US" sz="2000" b="1">
                <a:cs typeface="Times New Roman" panose="02020603050405020304" pitchFamily="18" charset="0"/>
              </a:rPr>
              <a:t>x</a:t>
            </a:r>
            <a:r>
              <a:rPr lang="en-US" altLang="en-US" sz="2000">
                <a:cs typeface="Times New Roman" panose="02020603050405020304" pitchFamily="18" charset="0"/>
              </a:rPr>
              <a:t>)</a:t>
            </a:r>
          </a:p>
        </p:txBody>
      </p:sp>
      <p:sp>
        <p:nvSpPr>
          <p:cNvPr id="2" name="Date Placeholder 1">
            <a:extLst>
              <a:ext uri="{FF2B5EF4-FFF2-40B4-BE49-F238E27FC236}">
                <a16:creationId xmlns:a16="http://schemas.microsoft.com/office/drawing/2014/main" id="{2582C4D5-5356-714B-91C6-5AC605F5A577}"/>
              </a:ext>
            </a:extLst>
          </p:cNvPr>
          <p:cNvSpPr>
            <a:spLocks noGrp="1"/>
          </p:cNvSpPr>
          <p:nvPr>
            <p:ph type="dt" sz="half" idx="10"/>
          </p:nvPr>
        </p:nvSpPr>
        <p:spPr/>
        <p:txBody>
          <a:bodyPr/>
          <a:lstStyle/>
          <a:p>
            <a:r>
              <a:rPr lang="en-US"/>
              <a:t>First Semester 2021-2022</a:t>
            </a:r>
            <a:endParaRPr lang="en-US" dirty="0"/>
          </a:p>
        </p:txBody>
      </p:sp>
      <p:sp>
        <p:nvSpPr>
          <p:cNvPr id="3" name="Footer Placeholder 2">
            <a:extLst>
              <a:ext uri="{FF2B5EF4-FFF2-40B4-BE49-F238E27FC236}">
                <a16:creationId xmlns:a16="http://schemas.microsoft.com/office/drawing/2014/main" id="{F15CB0EC-DD32-FE40-B1C7-764A16EA895C}"/>
              </a:ext>
            </a:extLst>
          </p:cNvPr>
          <p:cNvSpPr>
            <a:spLocks noGrp="1"/>
          </p:cNvSpPr>
          <p:nvPr>
            <p:ph type="ftr" sz="quarter" idx="11"/>
          </p:nvPr>
        </p:nvSpPr>
        <p:spPr/>
        <p:txBody>
          <a:bodyPr/>
          <a:lstStyle/>
          <a:p>
            <a:r>
              <a:rPr lang="en-US"/>
              <a:t>Dr. Malak Abdullah</a:t>
            </a:r>
            <a:endParaRPr lang="en-US" dirty="0"/>
          </a:p>
        </p:txBody>
      </p:sp>
      <p:sp>
        <p:nvSpPr>
          <p:cNvPr id="4" name="Slide Number Placeholder 3">
            <a:extLst>
              <a:ext uri="{FF2B5EF4-FFF2-40B4-BE49-F238E27FC236}">
                <a16:creationId xmlns:a16="http://schemas.microsoft.com/office/drawing/2014/main" id="{A90932C1-C049-5544-A925-3AF77A26807A}"/>
              </a:ext>
            </a:extLst>
          </p:cNvPr>
          <p:cNvSpPr>
            <a:spLocks noGrp="1"/>
          </p:cNvSpPr>
          <p:nvPr>
            <p:ph type="sldNum" sz="quarter" idx="12"/>
          </p:nvPr>
        </p:nvSpPr>
        <p:spPr/>
        <p:txBody>
          <a:bodyPr/>
          <a:lstStyle/>
          <a:p>
            <a:fld id="{D8C2E80E-A818-EA4B-839C-9030708D7285}" type="slidenum">
              <a:rPr lang="en-US" smtClean="0"/>
              <a:t>40</a:t>
            </a:fld>
            <a:endParaRPr lang="en-US" dirty="0"/>
          </a:p>
        </p:txBody>
      </p:sp>
    </p:spTree>
    <p:extLst>
      <p:ext uri="{BB962C8B-B14F-4D97-AF65-F5344CB8AC3E}">
        <p14:creationId xmlns:p14="http://schemas.microsoft.com/office/powerpoint/2010/main" val="307307859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C46DA-080E-8D48-82F4-D0BFA6F0EDD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1D9D128-EF01-264C-BB6E-2339367D60A7}"/>
              </a:ext>
            </a:extLst>
          </p:cNvPr>
          <p:cNvSpPr>
            <a:spLocks noGrp="1"/>
          </p:cNvSpPr>
          <p:nvPr>
            <p:ph idx="1"/>
          </p:nvPr>
        </p:nvSpPr>
        <p:spPr/>
        <p:txBody>
          <a:bodyPr/>
          <a:lstStyle/>
          <a:p>
            <a:endParaRPr lang="en-US"/>
          </a:p>
        </p:txBody>
      </p:sp>
      <p:sp>
        <p:nvSpPr>
          <p:cNvPr id="4" name="Date Placeholder 3">
            <a:extLst>
              <a:ext uri="{FF2B5EF4-FFF2-40B4-BE49-F238E27FC236}">
                <a16:creationId xmlns:a16="http://schemas.microsoft.com/office/drawing/2014/main" id="{4F5B10EF-9D12-9246-8A5D-102E141A63EC}"/>
              </a:ext>
            </a:extLst>
          </p:cNvPr>
          <p:cNvSpPr>
            <a:spLocks noGrp="1"/>
          </p:cNvSpPr>
          <p:nvPr>
            <p:ph type="dt" sz="half" idx="10"/>
          </p:nvPr>
        </p:nvSpPr>
        <p:spPr/>
        <p:txBody>
          <a:bodyPr/>
          <a:lstStyle/>
          <a:p>
            <a:r>
              <a:rPr lang="en-US"/>
              <a:t>First Semester 2021-2022</a:t>
            </a:r>
            <a:endParaRPr lang="en-US" dirty="0"/>
          </a:p>
        </p:txBody>
      </p:sp>
      <p:sp>
        <p:nvSpPr>
          <p:cNvPr id="5" name="Footer Placeholder 4">
            <a:extLst>
              <a:ext uri="{FF2B5EF4-FFF2-40B4-BE49-F238E27FC236}">
                <a16:creationId xmlns:a16="http://schemas.microsoft.com/office/drawing/2014/main" id="{B66A2E45-104F-BE41-B997-1E911EDD6BEF}"/>
              </a:ext>
            </a:extLst>
          </p:cNvPr>
          <p:cNvSpPr>
            <a:spLocks noGrp="1"/>
          </p:cNvSpPr>
          <p:nvPr>
            <p:ph type="ftr" sz="quarter" idx="11"/>
          </p:nvPr>
        </p:nvSpPr>
        <p:spPr/>
        <p:txBody>
          <a:bodyPr/>
          <a:lstStyle/>
          <a:p>
            <a:r>
              <a:rPr lang="en-US"/>
              <a:t>Dr. Malak Abdullah</a:t>
            </a:r>
            <a:endParaRPr lang="en-US" dirty="0"/>
          </a:p>
        </p:txBody>
      </p:sp>
      <p:sp>
        <p:nvSpPr>
          <p:cNvPr id="6" name="Slide Number Placeholder 5">
            <a:extLst>
              <a:ext uri="{FF2B5EF4-FFF2-40B4-BE49-F238E27FC236}">
                <a16:creationId xmlns:a16="http://schemas.microsoft.com/office/drawing/2014/main" id="{55C92122-DA98-7C42-9AF4-F4D6717208A3}"/>
              </a:ext>
            </a:extLst>
          </p:cNvPr>
          <p:cNvSpPr>
            <a:spLocks noGrp="1"/>
          </p:cNvSpPr>
          <p:nvPr>
            <p:ph type="sldNum" sz="quarter" idx="12"/>
          </p:nvPr>
        </p:nvSpPr>
        <p:spPr/>
        <p:txBody>
          <a:bodyPr/>
          <a:lstStyle/>
          <a:p>
            <a:fld id="{D8C2E80E-A818-EA4B-839C-9030708D7285}" type="slidenum">
              <a:rPr lang="en-US" smtClean="0"/>
              <a:t>41</a:t>
            </a:fld>
            <a:endParaRPr lang="en-US" dirty="0"/>
          </a:p>
        </p:txBody>
      </p:sp>
      <p:pic>
        <p:nvPicPr>
          <p:cNvPr id="7" name="Picture 6">
            <a:extLst>
              <a:ext uri="{FF2B5EF4-FFF2-40B4-BE49-F238E27FC236}">
                <a16:creationId xmlns:a16="http://schemas.microsoft.com/office/drawing/2014/main" id="{3E2835C6-1199-A746-A7B0-5D6486D19F50}"/>
              </a:ext>
            </a:extLst>
          </p:cNvPr>
          <p:cNvPicPr>
            <a:picLocks noChangeAspect="1"/>
          </p:cNvPicPr>
          <p:nvPr/>
        </p:nvPicPr>
        <p:blipFill>
          <a:blip r:embed="rId2"/>
          <a:stretch>
            <a:fillRect/>
          </a:stretch>
        </p:blipFill>
        <p:spPr>
          <a:xfrm>
            <a:off x="22620" y="364046"/>
            <a:ext cx="8701085" cy="885825"/>
          </a:xfrm>
          <a:prstGeom prst="rect">
            <a:avLst/>
          </a:prstGeom>
        </p:spPr>
      </p:pic>
      <p:pic>
        <p:nvPicPr>
          <p:cNvPr id="8" name="Picture 7">
            <a:extLst>
              <a:ext uri="{FF2B5EF4-FFF2-40B4-BE49-F238E27FC236}">
                <a16:creationId xmlns:a16="http://schemas.microsoft.com/office/drawing/2014/main" id="{35D4A24D-244C-E843-BD34-2AAB3C80AF5B}"/>
              </a:ext>
            </a:extLst>
          </p:cNvPr>
          <p:cNvPicPr>
            <a:picLocks noChangeAspect="1"/>
          </p:cNvPicPr>
          <p:nvPr/>
        </p:nvPicPr>
        <p:blipFill>
          <a:blip r:embed="rId3"/>
          <a:stretch>
            <a:fillRect/>
          </a:stretch>
        </p:blipFill>
        <p:spPr>
          <a:xfrm>
            <a:off x="314325" y="2553380"/>
            <a:ext cx="4432375" cy="2808514"/>
          </a:xfrm>
          <a:prstGeom prst="rect">
            <a:avLst/>
          </a:prstGeom>
        </p:spPr>
      </p:pic>
      <p:pic>
        <p:nvPicPr>
          <p:cNvPr id="9" name="Picture 8">
            <a:extLst>
              <a:ext uri="{FF2B5EF4-FFF2-40B4-BE49-F238E27FC236}">
                <a16:creationId xmlns:a16="http://schemas.microsoft.com/office/drawing/2014/main" id="{7583DB26-66B6-B448-9788-7FAB36458178}"/>
              </a:ext>
            </a:extLst>
          </p:cNvPr>
          <p:cNvPicPr>
            <a:picLocks noChangeAspect="1"/>
          </p:cNvPicPr>
          <p:nvPr/>
        </p:nvPicPr>
        <p:blipFill>
          <a:blip r:embed="rId4"/>
          <a:stretch>
            <a:fillRect/>
          </a:stretch>
        </p:blipFill>
        <p:spPr>
          <a:xfrm>
            <a:off x="5682344" y="1997241"/>
            <a:ext cx="6082722" cy="4174959"/>
          </a:xfrm>
          <a:prstGeom prst="rect">
            <a:avLst/>
          </a:prstGeom>
        </p:spPr>
      </p:pic>
      <p:sp>
        <p:nvSpPr>
          <p:cNvPr id="10" name="Down Arrow 9">
            <a:extLst>
              <a:ext uri="{FF2B5EF4-FFF2-40B4-BE49-F238E27FC236}">
                <a16:creationId xmlns:a16="http://schemas.microsoft.com/office/drawing/2014/main" id="{F4BBFAFD-C00A-1348-8C14-3C4A9AD041B2}"/>
              </a:ext>
            </a:extLst>
          </p:cNvPr>
          <p:cNvSpPr/>
          <p:nvPr/>
        </p:nvSpPr>
        <p:spPr>
          <a:xfrm>
            <a:off x="2188029" y="1249871"/>
            <a:ext cx="555171" cy="130350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Arrow 10">
            <a:extLst>
              <a:ext uri="{FF2B5EF4-FFF2-40B4-BE49-F238E27FC236}">
                <a16:creationId xmlns:a16="http://schemas.microsoft.com/office/drawing/2014/main" id="{C47FABA8-E599-2B48-8631-4B29A130B1E1}"/>
              </a:ext>
            </a:extLst>
          </p:cNvPr>
          <p:cNvSpPr/>
          <p:nvPr/>
        </p:nvSpPr>
        <p:spPr>
          <a:xfrm>
            <a:off x="4746700" y="4084720"/>
            <a:ext cx="935644" cy="38177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0123489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B9A95-793E-3B47-91A6-DAB5F30BDE42}"/>
              </a:ext>
            </a:extLst>
          </p:cNvPr>
          <p:cNvSpPr>
            <a:spLocks noGrp="1"/>
          </p:cNvSpPr>
          <p:nvPr>
            <p:ph type="title"/>
          </p:nvPr>
        </p:nvSpPr>
        <p:spPr/>
        <p:txBody>
          <a:bodyPr>
            <a:normAutofit/>
          </a:bodyPr>
          <a:lstStyle/>
          <a:p>
            <a:r>
              <a:rPr lang="en-US" b="1" dirty="0"/>
              <a:t>SVM Kernels</a:t>
            </a:r>
            <a:endParaRPr lang="en-US" dirty="0"/>
          </a:p>
        </p:txBody>
      </p:sp>
      <p:sp>
        <p:nvSpPr>
          <p:cNvPr id="3" name="Content Placeholder 2">
            <a:extLst>
              <a:ext uri="{FF2B5EF4-FFF2-40B4-BE49-F238E27FC236}">
                <a16:creationId xmlns:a16="http://schemas.microsoft.com/office/drawing/2014/main" id="{1B2FDEB2-1503-654C-B8A5-8058A22C5FEE}"/>
              </a:ext>
            </a:extLst>
          </p:cNvPr>
          <p:cNvSpPr>
            <a:spLocks noGrp="1"/>
          </p:cNvSpPr>
          <p:nvPr>
            <p:ph idx="1"/>
          </p:nvPr>
        </p:nvSpPr>
        <p:spPr/>
        <p:txBody>
          <a:bodyPr/>
          <a:lstStyle/>
          <a:p>
            <a:r>
              <a:rPr lang="en-US" dirty="0"/>
              <a:t>The SVM algorithm is implemented in practice using a kernel. </a:t>
            </a:r>
          </a:p>
          <a:p>
            <a:r>
              <a:rPr lang="en-US" dirty="0"/>
              <a:t>A kernel transforms an input data space into the required form. </a:t>
            </a:r>
          </a:p>
          <a:p>
            <a:r>
              <a:rPr lang="en-US" dirty="0"/>
              <a:t>SVM uses a technique called the kernel trick. Here, the kernel takes a low-dimensional input space and transforms it into a higher dimensional space. </a:t>
            </a:r>
          </a:p>
          <a:p>
            <a:r>
              <a:rPr lang="en-US" dirty="0"/>
              <a:t>Kernel trick helps you to build a more accurate classifier.</a:t>
            </a:r>
          </a:p>
          <a:p>
            <a:pPr marL="0" indent="0">
              <a:buNone/>
            </a:pPr>
            <a:endParaRPr lang="en-US" b="1" dirty="0"/>
          </a:p>
          <a:p>
            <a:r>
              <a:rPr lang="en-US" b="1" dirty="0"/>
              <a:t>Kernel</a:t>
            </a:r>
            <a:r>
              <a:rPr lang="en-US" dirty="0"/>
              <a:t>: The main function of the kernel is to transform the given dataset input data into the required form. There are various types of functions such as </a:t>
            </a:r>
            <a:r>
              <a:rPr lang="en-US" dirty="0">
                <a:solidFill>
                  <a:srgbClr val="FF0000"/>
                </a:solidFill>
              </a:rPr>
              <a:t>linear</a:t>
            </a:r>
            <a:r>
              <a:rPr lang="en-US" dirty="0"/>
              <a:t>, </a:t>
            </a:r>
            <a:r>
              <a:rPr lang="en-US" dirty="0">
                <a:solidFill>
                  <a:srgbClr val="FF0000"/>
                </a:solidFill>
              </a:rPr>
              <a:t>polynomial</a:t>
            </a:r>
            <a:r>
              <a:rPr lang="en-US" dirty="0"/>
              <a:t>, and </a:t>
            </a:r>
            <a:r>
              <a:rPr lang="en-US" dirty="0">
                <a:solidFill>
                  <a:srgbClr val="FF0000"/>
                </a:solidFill>
              </a:rPr>
              <a:t>radial basis function (RBF)</a:t>
            </a:r>
            <a:r>
              <a:rPr lang="en-US" dirty="0"/>
              <a:t>. Polynomial and RBF are useful for non-linear hyperplane. </a:t>
            </a:r>
          </a:p>
          <a:p>
            <a:r>
              <a:rPr lang="en-US" dirty="0"/>
              <a:t>Polynomial and RBF kernels compute the separation line in the higher dimension. In some of the applications, it is suggested to use a more complex kernel to separate the classes that are curved or nonlinear. This transformation can lead to more accurate classifiers.</a:t>
            </a:r>
          </a:p>
          <a:p>
            <a:endParaRPr lang="en-US" dirty="0"/>
          </a:p>
        </p:txBody>
      </p:sp>
      <p:sp>
        <p:nvSpPr>
          <p:cNvPr id="4" name="Date Placeholder 3">
            <a:extLst>
              <a:ext uri="{FF2B5EF4-FFF2-40B4-BE49-F238E27FC236}">
                <a16:creationId xmlns:a16="http://schemas.microsoft.com/office/drawing/2014/main" id="{576218A0-022D-2544-B4EE-C8A33C4B684C}"/>
              </a:ext>
            </a:extLst>
          </p:cNvPr>
          <p:cNvSpPr>
            <a:spLocks noGrp="1"/>
          </p:cNvSpPr>
          <p:nvPr>
            <p:ph type="dt" sz="half" idx="10"/>
          </p:nvPr>
        </p:nvSpPr>
        <p:spPr/>
        <p:txBody>
          <a:bodyPr/>
          <a:lstStyle/>
          <a:p>
            <a:r>
              <a:rPr lang="en-US"/>
              <a:t>First Semester 2021-2022</a:t>
            </a:r>
            <a:endParaRPr lang="en-US" dirty="0"/>
          </a:p>
        </p:txBody>
      </p:sp>
      <p:sp>
        <p:nvSpPr>
          <p:cNvPr id="5" name="Slide Number Placeholder 4">
            <a:extLst>
              <a:ext uri="{FF2B5EF4-FFF2-40B4-BE49-F238E27FC236}">
                <a16:creationId xmlns:a16="http://schemas.microsoft.com/office/drawing/2014/main" id="{0AAB0422-E565-0A45-9582-7B7E9C9C6E97}"/>
              </a:ext>
            </a:extLst>
          </p:cNvPr>
          <p:cNvSpPr>
            <a:spLocks noGrp="1"/>
          </p:cNvSpPr>
          <p:nvPr>
            <p:ph type="sldNum" sz="quarter" idx="12"/>
          </p:nvPr>
        </p:nvSpPr>
        <p:spPr/>
        <p:txBody>
          <a:bodyPr/>
          <a:lstStyle/>
          <a:p>
            <a:fld id="{D8C2E80E-A818-EA4B-839C-9030708D7285}" type="slidenum">
              <a:rPr lang="en-US" smtClean="0"/>
              <a:t>42</a:t>
            </a:fld>
            <a:endParaRPr lang="en-US" dirty="0"/>
          </a:p>
        </p:txBody>
      </p:sp>
      <p:sp>
        <p:nvSpPr>
          <p:cNvPr id="6" name="Footer Placeholder 5">
            <a:extLst>
              <a:ext uri="{FF2B5EF4-FFF2-40B4-BE49-F238E27FC236}">
                <a16:creationId xmlns:a16="http://schemas.microsoft.com/office/drawing/2014/main" id="{2F6FE463-F8E7-BF42-90E0-3B9AB29FCAC2}"/>
              </a:ext>
            </a:extLst>
          </p:cNvPr>
          <p:cNvSpPr>
            <a:spLocks noGrp="1"/>
          </p:cNvSpPr>
          <p:nvPr>
            <p:ph type="ftr" sz="quarter" idx="11"/>
          </p:nvPr>
        </p:nvSpPr>
        <p:spPr/>
        <p:txBody>
          <a:bodyPr/>
          <a:lstStyle/>
          <a:p>
            <a:r>
              <a:rPr lang="en-US"/>
              <a:t>Dr. Malak Abdullah</a:t>
            </a:r>
            <a:endParaRPr lang="en-US" dirty="0"/>
          </a:p>
        </p:txBody>
      </p:sp>
    </p:spTree>
    <p:extLst>
      <p:ext uri="{BB962C8B-B14F-4D97-AF65-F5344CB8AC3E}">
        <p14:creationId xmlns:p14="http://schemas.microsoft.com/office/powerpoint/2010/main" val="270666053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23E158-C8E7-B14B-A335-AE8D798AAB93}"/>
              </a:ext>
            </a:extLst>
          </p:cNvPr>
          <p:cNvSpPr>
            <a:spLocks noGrp="1"/>
          </p:cNvSpPr>
          <p:nvPr>
            <p:ph type="title"/>
          </p:nvPr>
        </p:nvSpPr>
        <p:spPr/>
        <p:txBody>
          <a:bodyPr/>
          <a:lstStyle/>
          <a:p>
            <a:r>
              <a:rPr lang="en-US" dirty="0"/>
              <a:t>Polynomial Kernel</a:t>
            </a:r>
          </a:p>
        </p:txBody>
      </p:sp>
      <p:sp>
        <p:nvSpPr>
          <p:cNvPr id="3" name="Content Placeholder 2">
            <a:extLst>
              <a:ext uri="{FF2B5EF4-FFF2-40B4-BE49-F238E27FC236}">
                <a16:creationId xmlns:a16="http://schemas.microsoft.com/office/drawing/2014/main" id="{AEE9DDE5-2E41-ED42-A581-CB48519536AE}"/>
              </a:ext>
            </a:extLst>
          </p:cNvPr>
          <p:cNvSpPr>
            <a:spLocks noGrp="1"/>
          </p:cNvSpPr>
          <p:nvPr>
            <p:ph idx="1"/>
          </p:nvPr>
        </p:nvSpPr>
        <p:spPr/>
        <p:txBody>
          <a:bodyPr/>
          <a:lstStyle/>
          <a:p>
            <a:endParaRPr lang="en-US" dirty="0"/>
          </a:p>
        </p:txBody>
      </p:sp>
      <p:sp>
        <p:nvSpPr>
          <p:cNvPr id="4" name="Date Placeholder 3">
            <a:extLst>
              <a:ext uri="{FF2B5EF4-FFF2-40B4-BE49-F238E27FC236}">
                <a16:creationId xmlns:a16="http://schemas.microsoft.com/office/drawing/2014/main" id="{7084AC82-EA78-9841-A2D2-D63C1CC4540A}"/>
              </a:ext>
            </a:extLst>
          </p:cNvPr>
          <p:cNvSpPr>
            <a:spLocks noGrp="1"/>
          </p:cNvSpPr>
          <p:nvPr>
            <p:ph type="dt" sz="half" idx="10"/>
          </p:nvPr>
        </p:nvSpPr>
        <p:spPr/>
        <p:txBody>
          <a:bodyPr/>
          <a:lstStyle/>
          <a:p>
            <a:r>
              <a:rPr lang="en-US"/>
              <a:t>First Semester 2021-2022</a:t>
            </a:r>
            <a:endParaRPr lang="en-US" dirty="0"/>
          </a:p>
        </p:txBody>
      </p:sp>
      <p:sp>
        <p:nvSpPr>
          <p:cNvPr id="5" name="Footer Placeholder 4">
            <a:extLst>
              <a:ext uri="{FF2B5EF4-FFF2-40B4-BE49-F238E27FC236}">
                <a16:creationId xmlns:a16="http://schemas.microsoft.com/office/drawing/2014/main" id="{B67FBBA9-76DB-EB44-B80D-00F6AABBF8FB}"/>
              </a:ext>
            </a:extLst>
          </p:cNvPr>
          <p:cNvSpPr>
            <a:spLocks noGrp="1"/>
          </p:cNvSpPr>
          <p:nvPr>
            <p:ph type="ftr" sz="quarter" idx="11"/>
          </p:nvPr>
        </p:nvSpPr>
        <p:spPr/>
        <p:txBody>
          <a:bodyPr/>
          <a:lstStyle/>
          <a:p>
            <a:r>
              <a:rPr lang="en-US"/>
              <a:t>Dr. Malak Abdullah</a:t>
            </a:r>
            <a:endParaRPr lang="en-US" dirty="0"/>
          </a:p>
        </p:txBody>
      </p:sp>
      <p:sp>
        <p:nvSpPr>
          <p:cNvPr id="6" name="Slide Number Placeholder 5">
            <a:extLst>
              <a:ext uri="{FF2B5EF4-FFF2-40B4-BE49-F238E27FC236}">
                <a16:creationId xmlns:a16="http://schemas.microsoft.com/office/drawing/2014/main" id="{699508B8-1D82-A44A-AB41-82607B27FD00}"/>
              </a:ext>
            </a:extLst>
          </p:cNvPr>
          <p:cNvSpPr>
            <a:spLocks noGrp="1"/>
          </p:cNvSpPr>
          <p:nvPr>
            <p:ph type="sldNum" sz="quarter" idx="12"/>
          </p:nvPr>
        </p:nvSpPr>
        <p:spPr/>
        <p:txBody>
          <a:bodyPr/>
          <a:lstStyle/>
          <a:p>
            <a:fld id="{D8C2E80E-A818-EA4B-839C-9030708D7285}" type="slidenum">
              <a:rPr lang="en-US" smtClean="0"/>
              <a:t>43</a:t>
            </a:fld>
            <a:endParaRPr lang="en-US" dirty="0"/>
          </a:p>
        </p:txBody>
      </p:sp>
      <p:pic>
        <p:nvPicPr>
          <p:cNvPr id="7" name="Picture 6">
            <a:extLst>
              <a:ext uri="{FF2B5EF4-FFF2-40B4-BE49-F238E27FC236}">
                <a16:creationId xmlns:a16="http://schemas.microsoft.com/office/drawing/2014/main" id="{67870656-0DE8-9D4C-A78E-F065DB943734}"/>
              </a:ext>
            </a:extLst>
          </p:cNvPr>
          <p:cNvPicPr>
            <a:picLocks noChangeAspect="1"/>
          </p:cNvPicPr>
          <p:nvPr/>
        </p:nvPicPr>
        <p:blipFill>
          <a:blip r:embed="rId2"/>
          <a:stretch>
            <a:fillRect/>
          </a:stretch>
        </p:blipFill>
        <p:spPr>
          <a:xfrm>
            <a:off x="126755" y="1373256"/>
            <a:ext cx="6567121" cy="2900813"/>
          </a:xfrm>
          <a:prstGeom prst="rect">
            <a:avLst/>
          </a:prstGeom>
        </p:spPr>
        <p:style>
          <a:lnRef idx="2">
            <a:schemeClr val="dk1"/>
          </a:lnRef>
          <a:fillRef idx="1">
            <a:schemeClr val="lt1"/>
          </a:fillRef>
          <a:effectRef idx="0">
            <a:schemeClr val="dk1"/>
          </a:effectRef>
          <a:fontRef idx="minor">
            <a:schemeClr val="dk1"/>
          </a:fontRef>
        </p:style>
      </p:pic>
      <p:pic>
        <p:nvPicPr>
          <p:cNvPr id="8" name="Picture 7">
            <a:extLst>
              <a:ext uri="{FF2B5EF4-FFF2-40B4-BE49-F238E27FC236}">
                <a16:creationId xmlns:a16="http://schemas.microsoft.com/office/drawing/2014/main" id="{F39B20F6-63AC-564C-B531-9E8A05015404}"/>
              </a:ext>
            </a:extLst>
          </p:cNvPr>
          <p:cNvPicPr>
            <a:picLocks noChangeAspect="1"/>
          </p:cNvPicPr>
          <p:nvPr/>
        </p:nvPicPr>
        <p:blipFill>
          <a:blip r:embed="rId3"/>
          <a:stretch>
            <a:fillRect/>
          </a:stretch>
        </p:blipFill>
        <p:spPr>
          <a:xfrm>
            <a:off x="126755" y="4424546"/>
            <a:ext cx="8236735" cy="1726681"/>
          </a:xfrm>
          <a:prstGeom prst="rect">
            <a:avLst/>
          </a:prstGeom>
        </p:spPr>
        <p:style>
          <a:lnRef idx="2">
            <a:schemeClr val="dk1"/>
          </a:lnRef>
          <a:fillRef idx="1">
            <a:schemeClr val="lt1"/>
          </a:fillRef>
          <a:effectRef idx="0">
            <a:schemeClr val="dk1"/>
          </a:effectRef>
          <a:fontRef idx="minor">
            <a:schemeClr val="dk1"/>
          </a:fontRef>
        </p:style>
      </p:pic>
      <p:pic>
        <p:nvPicPr>
          <p:cNvPr id="9" name="Picture 8">
            <a:extLst>
              <a:ext uri="{FF2B5EF4-FFF2-40B4-BE49-F238E27FC236}">
                <a16:creationId xmlns:a16="http://schemas.microsoft.com/office/drawing/2014/main" id="{96417B14-BC25-FF4C-A978-4B75F434D2A2}"/>
              </a:ext>
            </a:extLst>
          </p:cNvPr>
          <p:cNvPicPr>
            <a:picLocks noChangeAspect="1"/>
          </p:cNvPicPr>
          <p:nvPr/>
        </p:nvPicPr>
        <p:blipFill>
          <a:blip r:embed="rId4"/>
          <a:stretch>
            <a:fillRect/>
          </a:stretch>
        </p:blipFill>
        <p:spPr>
          <a:xfrm>
            <a:off x="6736861" y="1565321"/>
            <a:ext cx="5537200" cy="2146300"/>
          </a:xfrm>
          <a:prstGeom prst="rect">
            <a:avLst/>
          </a:prstGeom>
        </p:spPr>
      </p:pic>
    </p:spTree>
    <p:extLst>
      <p:ext uri="{BB962C8B-B14F-4D97-AF65-F5344CB8AC3E}">
        <p14:creationId xmlns:p14="http://schemas.microsoft.com/office/powerpoint/2010/main" val="380055382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78A37F-58CD-6B4B-855E-F99529822940}"/>
              </a:ext>
            </a:extLst>
          </p:cNvPr>
          <p:cNvSpPr>
            <a:spLocks noGrp="1"/>
          </p:cNvSpPr>
          <p:nvPr>
            <p:ph type="title"/>
          </p:nvPr>
        </p:nvSpPr>
        <p:spPr>
          <a:xfrm>
            <a:off x="0" y="-49540"/>
            <a:ext cx="11387137" cy="1271587"/>
          </a:xfrm>
        </p:spPr>
        <p:txBody>
          <a:bodyPr/>
          <a:lstStyle/>
          <a:p>
            <a:r>
              <a:rPr lang="en-US" dirty="0"/>
              <a:t>Gaussian RBF Kernel</a:t>
            </a:r>
          </a:p>
        </p:txBody>
      </p:sp>
      <p:sp>
        <p:nvSpPr>
          <p:cNvPr id="3" name="Content Placeholder 2">
            <a:extLst>
              <a:ext uri="{FF2B5EF4-FFF2-40B4-BE49-F238E27FC236}">
                <a16:creationId xmlns:a16="http://schemas.microsoft.com/office/drawing/2014/main" id="{78E57CCE-19DE-9244-8F64-A78BBBB03FEA}"/>
              </a:ext>
            </a:extLst>
          </p:cNvPr>
          <p:cNvSpPr>
            <a:spLocks noGrp="1"/>
          </p:cNvSpPr>
          <p:nvPr>
            <p:ph idx="1"/>
          </p:nvPr>
        </p:nvSpPr>
        <p:spPr>
          <a:xfrm>
            <a:off x="7563579" y="868681"/>
            <a:ext cx="4137883" cy="5303520"/>
          </a:xfrm>
        </p:spPr>
        <p:txBody>
          <a:bodyPr>
            <a:normAutofit/>
          </a:bodyPr>
          <a:lstStyle/>
          <a:p>
            <a:r>
              <a:rPr lang="en-US" dirty="0"/>
              <a:t>In such a case, we use the </a:t>
            </a:r>
            <a:r>
              <a:rPr lang="en-US" b="1" dirty="0"/>
              <a:t>Kernel Trick</a:t>
            </a:r>
            <a:r>
              <a:rPr lang="en-US" dirty="0"/>
              <a:t> where we add a new dimension to existing data and if we are lucky, in the new space, the data is linearly separable.</a:t>
            </a:r>
          </a:p>
          <a:p>
            <a:endParaRPr lang="en-US" dirty="0"/>
          </a:p>
          <a:p>
            <a:r>
              <a:rPr lang="en-US" altLang="en-US" dirty="0">
                <a:solidFill>
                  <a:srgbClr val="333333"/>
                </a:solidFill>
                <a:latin typeface="Open Sans"/>
              </a:rPr>
              <a:t>Lets add a third dimension (z) to the data where,</a:t>
            </a:r>
          </a:p>
          <a:p>
            <a:endParaRPr lang="en-US" altLang="en-US" sz="1100" dirty="0">
              <a:solidFill>
                <a:srgbClr val="333333"/>
              </a:solidFill>
              <a:latin typeface="Open Sans"/>
            </a:endParaRPr>
          </a:p>
          <a:p>
            <a:endParaRPr lang="en-US" altLang="en-US" sz="1100" dirty="0">
              <a:solidFill>
                <a:srgbClr val="333333"/>
              </a:solidFill>
              <a:latin typeface="Open Sans"/>
            </a:endParaRPr>
          </a:p>
          <a:p>
            <a:r>
              <a:rPr lang="en-US" dirty="0"/>
              <a:t>The above expression is called a </a:t>
            </a:r>
            <a:r>
              <a:rPr lang="en-US" b="1" dirty="0"/>
              <a:t>Gaussian Radial Basis Function</a:t>
            </a:r>
            <a:r>
              <a:rPr lang="en-US" dirty="0"/>
              <a:t> or a </a:t>
            </a:r>
            <a:r>
              <a:rPr lang="en-US" b="1" dirty="0"/>
              <a:t>Radial Basis Function with a Gaussian kernel</a:t>
            </a:r>
            <a:r>
              <a:rPr lang="en-US" dirty="0"/>
              <a:t>. </a:t>
            </a:r>
            <a:endParaRPr lang="en-US" altLang="en-US" sz="1100" dirty="0"/>
          </a:p>
          <a:p>
            <a:endParaRPr lang="en-US" dirty="0"/>
          </a:p>
          <a:p>
            <a:endParaRPr lang="en-US" dirty="0"/>
          </a:p>
          <a:p>
            <a:endParaRPr lang="en-US" dirty="0"/>
          </a:p>
          <a:p>
            <a:endParaRPr lang="en-US" dirty="0"/>
          </a:p>
        </p:txBody>
      </p:sp>
      <p:sp>
        <p:nvSpPr>
          <p:cNvPr id="4" name="Date Placeholder 3">
            <a:extLst>
              <a:ext uri="{FF2B5EF4-FFF2-40B4-BE49-F238E27FC236}">
                <a16:creationId xmlns:a16="http://schemas.microsoft.com/office/drawing/2014/main" id="{73111467-0ABB-B046-94FD-D45552F0AF6B}"/>
              </a:ext>
            </a:extLst>
          </p:cNvPr>
          <p:cNvSpPr>
            <a:spLocks noGrp="1"/>
          </p:cNvSpPr>
          <p:nvPr>
            <p:ph type="dt" sz="half" idx="10"/>
          </p:nvPr>
        </p:nvSpPr>
        <p:spPr/>
        <p:txBody>
          <a:bodyPr/>
          <a:lstStyle/>
          <a:p>
            <a:r>
              <a:rPr lang="en-US"/>
              <a:t>First Semester 2021-2022</a:t>
            </a:r>
            <a:endParaRPr lang="en-US" dirty="0"/>
          </a:p>
        </p:txBody>
      </p:sp>
      <p:sp>
        <p:nvSpPr>
          <p:cNvPr id="5" name="Slide Number Placeholder 4">
            <a:extLst>
              <a:ext uri="{FF2B5EF4-FFF2-40B4-BE49-F238E27FC236}">
                <a16:creationId xmlns:a16="http://schemas.microsoft.com/office/drawing/2014/main" id="{5B459CAA-2BD6-9A41-8CDB-91338641461B}"/>
              </a:ext>
            </a:extLst>
          </p:cNvPr>
          <p:cNvSpPr>
            <a:spLocks noGrp="1"/>
          </p:cNvSpPr>
          <p:nvPr>
            <p:ph type="sldNum" sz="quarter" idx="12"/>
          </p:nvPr>
        </p:nvSpPr>
        <p:spPr/>
        <p:txBody>
          <a:bodyPr/>
          <a:lstStyle/>
          <a:p>
            <a:fld id="{D8C2E80E-A818-EA4B-839C-9030708D7285}" type="slidenum">
              <a:rPr lang="en-US" smtClean="0"/>
              <a:t>44</a:t>
            </a:fld>
            <a:endParaRPr lang="en-US" dirty="0"/>
          </a:p>
        </p:txBody>
      </p:sp>
      <p:pic>
        <p:nvPicPr>
          <p:cNvPr id="6" name="Picture 5">
            <a:extLst>
              <a:ext uri="{FF2B5EF4-FFF2-40B4-BE49-F238E27FC236}">
                <a16:creationId xmlns:a16="http://schemas.microsoft.com/office/drawing/2014/main" id="{C5856310-A5BB-064B-9855-60167C71A3D8}"/>
              </a:ext>
            </a:extLst>
          </p:cNvPr>
          <p:cNvPicPr>
            <a:picLocks noChangeAspect="1"/>
          </p:cNvPicPr>
          <p:nvPr/>
        </p:nvPicPr>
        <p:blipFill rotWithShape="1">
          <a:blip r:embed="rId2"/>
          <a:srcRect l="2417" r="3322" b="6640"/>
          <a:stretch/>
        </p:blipFill>
        <p:spPr>
          <a:xfrm>
            <a:off x="185038" y="836820"/>
            <a:ext cx="6579177" cy="6021180"/>
          </a:xfrm>
          <a:prstGeom prst="rect">
            <a:avLst/>
          </a:prstGeom>
        </p:spPr>
      </p:pic>
      <p:sp>
        <p:nvSpPr>
          <p:cNvPr id="8" name="Rectangle 3">
            <a:extLst>
              <a:ext uri="{FF2B5EF4-FFF2-40B4-BE49-F238E27FC236}">
                <a16:creationId xmlns:a16="http://schemas.microsoft.com/office/drawing/2014/main" id="{EFEB7456-48A3-F748-9D5D-4B625BC9659A}"/>
              </a:ext>
            </a:extLst>
          </p:cNvPr>
          <p:cNvSpPr>
            <a:spLocks noChangeArrowheads="1"/>
          </p:cNvSpPr>
          <p:nvPr/>
        </p:nvSpPr>
        <p:spPr bwMode="auto">
          <a:xfrm>
            <a:off x="8424350" y="4265563"/>
            <a:ext cx="1842171"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333333"/>
                </a:solidFill>
                <a:effectLst/>
                <a:latin typeface="Open Sans"/>
              </a:rPr>
              <a:t>    </a:t>
            </a:r>
            <a:r>
              <a:rPr kumimoji="0" lang="en-US" altLang="en-US" sz="1500" b="0" i="0" u="none" strike="noStrike" cap="none" normalizeH="0" baseline="0" dirty="0">
                <a:ln>
                  <a:noFill/>
                </a:ln>
                <a:solidFill>
                  <a:srgbClr val="333333"/>
                </a:solidFill>
                <a:effectLst/>
                <a:latin typeface="Open Sans"/>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028" name="Picture 4" descr="\[z = e^{-\gamma(x^2+y^2)}\]">
            <a:extLst>
              <a:ext uri="{FF2B5EF4-FFF2-40B4-BE49-F238E27FC236}">
                <a16:creationId xmlns:a16="http://schemas.microsoft.com/office/drawing/2014/main" id="{BD336868-DADA-5A4A-97A9-FDCB772D98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52000" y="3819981"/>
            <a:ext cx="1961040" cy="344999"/>
          </a:xfrm>
          <a:prstGeom prst="rect">
            <a:avLst/>
          </a:prstGeom>
          <a:noFill/>
          <a:extLst>
            <a:ext uri="{909E8E84-426E-40DD-AFC4-6F175D3DCCD1}">
              <a14:hiddenFill xmlns:a14="http://schemas.microsoft.com/office/drawing/2010/main">
                <a:solidFill>
                  <a:srgbClr val="FFFFFF"/>
                </a:solidFill>
              </a14:hiddenFill>
            </a:ext>
          </a:extLst>
        </p:spPr>
      </p:pic>
      <p:sp>
        <p:nvSpPr>
          <p:cNvPr id="7" name="Footer Placeholder 6">
            <a:extLst>
              <a:ext uri="{FF2B5EF4-FFF2-40B4-BE49-F238E27FC236}">
                <a16:creationId xmlns:a16="http://schemas.microsoft.com/office/drawing/2014/main" id="{7C779B28-A26C-EC41-A2F5-4B2B5BA22968}"/>
              </a:ext>
            </a:extLst>
          </p:cNvPr>
          <p:cNvSpPr>
            <a:spLocks noGrp="1"/>
          </p:cNvSpPr>
          <p:nvPr>
            <p:ph type="ftr" sz="quarter" idx="11"/>
          </p:nvPr>
        </p:nvSpPr>
        <p:spPr/>
        <p:txBody>
          <a:bodyPr/>
          <a:lstStyle/>
          <a:p>
            <a:r>
              <a:rPr lang="en-US"/>
              <a:t>Dr. Malak Abdullah</a:t>
            </a:r>
            <a:endParaRPr lang="en-US" dirty="0"/>
          </a:p>
        </p:txBody>
      </p:sp>
    </p:spTree>
    <p:extLst>
      <p:ext uri="{BB962C8B-B14F-4D97-AF65-F5344CB8AC3E}">
        <p14:creationId xmlns:p14="http://schemas.microsoft.com/office/powerpoint/2010/main" val="40604884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6D3AA9-F097-B642-A530-D808006E3E7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6DCD67C-C359-3D4E-873F-4C0C085FAA3A}"/>
              </a:ext>
            </a:extLst>
          </p:cNvPr>
          <p:cNvSpPr>
            <a:spLocks noGrp="1"/>
          </p:cNvSpPr>
          <p:nvPr>
            <p:ph idx="1"/>
          </p:nvPr>
        </p:nvSpPr>
        <p:spPr/>
        <p:txBody>
          <a:bodyPr/>
          <a:lstStyle/>
          <a:p>
            <a:endParaRPr lang="en-US"/>
          </a:p>
        </p:txBody>
      </p:sp>
      <p:sp>
        <p:nvSpPr>
          <p:cNvPr id="4" name="Date Placeholder 3">
            <a:extLst>
              <a:ext uri="{FF2B5EF4-FFF2-40B4-BE49-F238E27FC236}">
                <a16:creationId xmlns:a16="http://schemas.microsoft.com/office/drawing/2014/main" id="{77C6F8BE-ABAB-454B-BD07-7A72B9C5A723}"/>
              </a:ext>
            </a:extLst>
          </p:cNvPr>
          <p:cNvSpPr>
            <a:spLocks noGrp="1"/>
          </p:cNvSpPr>
          <p:nvPr>
            <p:ph type="dt" sz="half" idx="10"/>
          </p:nvPr>
        </p:nvSpPr>
        <p:spPr/>
        <p:txBody>
          <a:bodyPr/>
          <a:lstStyle/>
          <a:p>
            <a:r>
              <a:rPr lang="en-US"/>
              <a:t>First Semester 2021-2022</a:t>
            </a:r>
            <a:endParaRPr lang="en-US" dirty="0"/>
          </a:p>
        </p:txBody>
      </p:sp>
      <p:sp>
        <p:nvSpPr>
          <p:cNvPr id="5" name="Slide Number Placeholder 4">
            <a:extLst>
              <a:ext uri="{FF2B5EF4-FFF2-40B4-BE49-F238E27FC236}">
                <a16:creationId xmlns:a16="http://schemas.microsoft.com/office/drawing/2014/main" id="{F7A54071-8871-8F41-AB0E-4ABA3909349F}"/>
              </a:ext>
            </a:extLst>
          </p:cNvPr>
          <p:cNvSpPr>
            <a:spLocks noGrp="1"/>
          </p:cNvSpPr>
          <p:nvPr>
            <p:ph type="sldNum" sz="quarter" idx="12"/>
          </p:nvPr>
        </p:nvSpPr>
        <p:spPr/>
        <p:txBody>
          <a:bodyPr/>
          <a:lstStyle/>
          <a:p>
            <a:fld id="{D8C2E80E-A818-EA4B-839C-9030708D7285}" type="slidenum">
              <a:rPr lang="en-US" smtClean="0"/>
              <a:t>45</a:t>
            </a:fld>
            <a:endParaRPr lang="en-US" dirty="0"/>
          </a:p>
        </p:txBody>
      </p:sp>
      <p:pic>
        <p:nvPicPr>
          <p:cNvPr id="6" name="Picture 5">
            <a:extLst>
              <a:ext uri="{FF2B5EF4-FFF2-40B4-BE49-F238E27FC236}">
                <a16:creationId xmlns:a16="http://schemas.microsoft.com/office/drawing/2014/main" id="{69B1AB76-F9D4-AC4E-874D-E523E441933C}"/>
              </a:ext>
            </a:extLst>
          </p:cNvPr>
          <p:cNvPicPr>
            <a:picLocks noChangeAspect="1"/>
          </p:cNvPicPr>
          <p:nvPr/>
        </p:nvPicPr>
        <p:blipFill>
          <a:blip r:embed="rId2"/>
          <a:stretch>
            <a:fillRect/>
          </a:stretch>
        </p:blipFill>
        <p:spPr>
          <a:xfrm>
            <a:off x="2266950" y="31750"/>
            <a:ext cx="7658100" cy="6794500"/>
          </a:xfrm>
          <a:prstGeom prst="rect">
            <a:avLst/>
          </a:prstGeom>
        </p:spPr>
      </p:pic>
      <p:sp>
        <p:nvSpPr>
          <p:cNvPr id="7" name="Footer Placeholder 6">
            <a:extLst>
              <a:ext uri="{FF2B5EF4-FFF2-40B4-BE49-F238E27FC236}">
                <a16:creationId xmlns:a16="http://schemas.microsoft.com/office/drawing/2014/main" id="{0254E23E-B227-4541-B680-45C44B713CBC}"/>
              </a:ext>
            </a:extLst>
          </p:cNvPr>
          <p:cNvSpPr>
            <a:spLocks noGrp="1"/>
          </p:cNvSpPr>
          <p:nvPr>
            <p:ph type="ftr" sz="quarter" idx="11"/>
          </p:nvPr>
        </p:nvSpPr>
        <p:spPr/>
        <p:txBody>
          <a:bodyPr/>
          <a:lstStyle/>
          <a:p>
            <a:r>
              <a:rPr lang="en-US"/>
              <a:t>Dr. Malak Abdullah</a:t>
            </a:r>
            <a:endParaRPr lang="en-US" dirty="0"/>
          </a:p>
        </p:txBody>
      </p:sp>
    </p:spTree>
    <p:extLst>
      <p:ext uri="{BB962C8B-B14F-4D97-AF65-F5344CB8AC3E}">
        <p14:creationId xmlns:p14="http://schemas.microsoft.com/office/powerpoint/2010/main" val="271376438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36942-14EB-A949-AE0F-34AB24367ADD}"/>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FC828B6D-369F-6442-882A-B6EAF32B06FE}"/>
              </a:ext>
            </a:extLst>
          </p:cNvPr>
          <p:cNvSpPr>
            <a:spLocks noGrp="1"/>
          </p:cNvSpPr>
          <p:nvPr>
            <p:ph idx="1"/>
          </p:nvPr>
        </p:nvSpPr>
        <p:spPr/>
        <p:txBody>
          <a:bodyPr/>
          <a:lstStyle/>
          <a:p>
            <a:endParaRPr lang="en-US"/>
          </a:p>
        </p:txBody>
      </p:sp>
      <p:sp>
        <p:nvSpPr>
          <p:cNvPr id="4" name="Date Placeholder 3">
            <a:extLst>
              <a:ext uri="{FF2B5EF4-FFF2-40B4-BE49-F238E27FC236}">
                <a16:creationId xmlns:a16="http://schemas.microsoft.com/office/drawing/2014/main" id="{C2491157-AE56-D44C-AFDE-EB2BE0130EE5}"/>
              </a:ext>
            </a:extLst>
          </p:cNvPr>
          <p:cNvSpPr>
            <a:spLocks noGrp="1"/>
          </p:cNvSpPr>
          <p:nvPr>
            <p:ph type="dt" sz="half" idx="10"/>
          </p:nvPr>
        </p:nvSpPr>
        <p:spPr/>
        <p:txBody>
          <a:bodyPr/>
          <a:lstStyle/>
          <a:p>
            <a:r>
              <a:rPr lang="en-US"/>
              <a:t>First Semester 2021-2022</a:t>
            </a:r>
            <a:endParaRPr lang="en-US" dirty="0"/>
          </a:p>
        </p:txBody>
      </p:sp>
      <p:sp>
        <p:nvSpPr>
          <p:cNvPr id="5" name="Slide Number Placeholder 4">
            <a:extLst>
              <a:ext uri="{FF2B5EF4-FFF2-40B4-BE49-F238E27FC236}">
                <a16:creationId xmlns:a16="http://schemas.microsoft.com/office/drawing/2014/main" id="{8C5F6980-7D6F-5845-BB42-F99AB1186FF5}"/>
              </a:ext>
            </a:extLst>
          </p:cNvPr>
          <p:cNvSpPr>
            <a:spLocks noGrp="1"/>
          </p:cNvSpPr>
          <p:nvPr>
            <p:ph type="sldNum" sz="quarter" idx="12"/>
          </p:nvPr>
        </p:nvSpPr>
        <p:spPr/>
        <p:txBody>
          <a:bodyPr/>
          <a:lstStyle/>
          <a:p>
            <a:fld id="{D8C2E80E-A818-EA4B-839C-9030708D7285}" type="slidenum">
              <a:rPr lang="en-US" smtClean="0"/>
              <a:t>46</a:t>
            </a:fld>
            <a:endParaRPr lang="en-US" dirty="0"/>
          </a:p>
        </p:txBody>
      </p:sp>
      <p:pic>
        <p:nvPicPr>
          <p:cNvPr id="6" name="Picture 5">
            <a:extLst>
              <a:ext uri="{FF2B5EF4-FFF2-40B4-BE49-F238E27FC236}">
                <a16:creationId xmlns:a16="http://schemas.microsoft.com/office/drawing/2014/main" id="{22AB8599-DA78-D84B-B95F-2CE0BC2C191F}"/>
              </a:ext>
            </a:extLst>
          </p:cNvPr>
          <p:cNvPicPr>
            <a:picLocks noChangeAspect="1"/>
          </p:cNvPicPr>
          <p:nvPr/>
        </p:nvPicPr>
        <p:blipFill>
          <a:blip r:embed="rId2"/>
          <a:stretch>
            <a:fillRect/>
          </a:stretch>
        </p:blipFill>
        <p:spPr>
          <a:xfrm>
            <a:off x="1072747" y="300038"/>
            <a:ext cx="10364285" cy="5712928"/>
          </a:xfrm>
          <a:prstGeom prst="rect">
            <a:avLst/>
          </a:prstGeom>
        </p:spPr>
      </p:pic>
      <p:sp>
        <p:nvSpPr>
          <p:cNvPr id="7" name="Footer Placeholder 6">
            <a:extLst>
              <a:ext uri="{FF2B5EF4-FFF2-40B4-BE49-F238E27FC236}">
                <a16:creationId xmlns:a16="http://schemas.microsoft.com/office/drawing/2014/main" id="{8A7E84E5-F2D5-A542-95C7-CA25DB7CB0B2}"/>
              </a:ext>
            </a:extLst>
          </p:cNvPr>
          <p:cNvSpPr>
            <a:spLocks noGrp="1"/>
          </p:cNvSpPr>
          <p:nvPr>
            <p:ph type="ftr" sz="quarter" idx="11"/>
          </p:nvPr>
        </p:nvSpPr>
        <p:spPr/>
        <p:txBody>
          <a:bodyPr/>
          <a:lstStyle/>
          <a:p>
            <a:r>
              <a:rPr lang="en-US"/>
              <a:t>Dr. Malak Abdullah</a:t>
            </a:r>
            <a:endParaRPr lang="en-US" dirty="0"/>
          </a:p>
        </p:txBody>
      </p:sp>
    </p:spTree>
    <p:extLst>
      <p:ext uri="{BB962C8B-B14F-4D97-AF65-F5344CB8AC3E}">
        <p14:creationId xmlns:p14="http://schemas.microsoft.com/office/powerpoint/2010/main" val="214452358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F55FC6-893C-0E48-BCD1-13D0A299A4E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788044E-A9AB-CE4D-818E-F389EDB3536D}"/>
              </a:ext>
            </a:extLst>
          </p:cNvPr>
          <p:cNvSpPr>
            <a:spLocks noGrp="1"/>
          </p:cNvSpPr>
          <p:nvPr>
            <p:ph idx="1"/>
          </p:nvPr>
        </p:nvSpPr>
        <p:spPr/>
        <p:txBody>
          <a:bodyPr/>
          <a:lstStyle/>
          <a:p>
            <a:endParaRPr lang="en-US"/>
          </a:p>
        </p:txBody>
      </p:sp>
      <p:sp>
        <p:nvSpPr>
          <p:cNvPr id="4" name="Date Placeholder 3">
            <a:extLst>
              <a:ext uri="{FF2B5EF4-FFF2-40B4-BE49-F238E27FC236}">
                <a16:creationId xmlns:a16="http://schemas.microsoft.com/office/drawing/2014/main" id="{8E8114C1-BB0E-ED4F-9289-D109A7529D01}"/>
              </a:ext>
            </a:extLst>
          </p:cNvPr>
          <p:cNvSpPr>
            <a:spLocks noGrp="1"/>
          </p:cNvSpPr>
          <p:nvPr>
            <p:ph type="dt" sz="half" idx="10"/>
          </p:nvPr>
        </p:nvSpPr>
        <p:spPr/>
        <p:txBody>
          <a:bodyPr/>
          <a:lstStyle/>
          <a:p>
            <a:r>
              <a:rPr lang="en-US"/>
              <a:t>First Semester 2021-2022</a:t>
            </a:r>
            <a:endParaRPr lang="en-US" dirty="0"/>
          </a:p>
        </p:txBody>
      </p:sp>
      <p:sp>
        <p:nvSpPr>
          <p:cNvPr id="5" name="Slide Number Placeholder 4">
            <a:extLst>
              <a:ext uri="{FF2B5EF4-FFF2-40B4-BE49-F238E27FC236}">
                <a16:creationId xmlns:a16="http://schemas.microsoft.com/office/drawing/2014/main" id="{48B1D2AD-5465-0147-9B0C-1B9E0E8E6569}"/>
              </a:ext>
            </a:extLst>
          </p:cNvPr>
          <p:cNvSpPr>
            <a:spLocks noGrp="1"/>
          </p:cNvSpPr>
          <p:nvPr>
            <p:ph type="sldNum" sz="quarter" idx="12"/>
          </p:nvPr>
        </p:nvSpPr>
        <p:spPr/>
        <p:txBody>
          <a:bodyPr/>
          <a:lstStyle/>
          <a:p>
            <a:fld id="{D8C2E80E-A818-EA4B-839C-9030708D7285}" type="slidenum">
              <a:rPr lang="en-US" smtClean="0"/>
              <a:t>47</a:t>
            </a:fld>
            <a:endParaRPr lang="en-US" dirty="0"/>
          </a:p>
        </p:txBody>
      </p:sp>
      <p:pic>
        <p:nvPicPr>
          <p:cNvPr id="6" name="Picture 5">
            <a:extLst>
              <a:ext uri="{FF2B5EF4-FFF2-40B4-BE49-F238E27FC236}">
                <a16:creationId xmlns:a16="http://schemas.microsoft.com/office/drawing/2014/main" id="{1149B074-5CFC-F747-82A9-B15C20D9B495}"/>
              </a:ext>
            </a:extLst>
          </p:cNvPr>
          <p:cNvPicPr>
            <a:picLocks noChangeAspect="1"/>
          </p:cNvPicPr>
          <p:nvPr/>
        </p:nvPicPr>
        <p:blipFill>
          <a:blip r:embed="rId2"/>
          <a:stretch>
            <a:fillRect/>
          </a:stretch>
        </p:blipFill>
        <p:spPr>
          <a:xfrm>
            <a:off x="1858856" y="0"/>
            <a:ext cx="8474288" cy="6858000"/>
          </a:xfrm>
          <a:prstGeom prst="rect">
            <a:avLst/>
          </a:prstGeom>
        </p:spPr>
      </p:pic>
      <p:sp>
        <p:nvSpPr>
          <p:cNvPr id="7" name="Footer Placeholder 6">
            <a:extLst>
              <a:ext uri="{FF2B5EF4-FFF2-40B4-BE49-F238E27FC236}">
                <a16:creationId xmlns:a16="http://schemas.microsoft.com/office/drawing/2014/main" id="{34739DD7-BAAC-2849-8A46-408328A4FC65}"/>
              </a:ext>
            </a:extLst>
          </p:cNvPr>
          <p:cNvSpPr>
            <a:spLocks noGrp="1"/>
          </p:cNvSpPr>
          <p:nvPr>
            <p:ph type="ftr" sz="quarter" idx="11"/>
          </p:nvPr>
        </p:nvSpPr>
        <p:spPr/>
        <p:txBody>
          <a:bodyPr/>
          <a:lstStyle/>
          <a:p>
            <a:r>
              <a:rPr lang="en-US"/>
              <a:t>Dr. Malak Abdullah</a:t>
            </a:r>
            <a:endParaRPr lang="en-US" dirty="0"/>
          </a:p>
        </p:txBody>
      </p:sp>
    </p:spTree>
    <p:extLst>
      <p:ext uri="{BB962C8B-B14F-4D97-AF65-F5344CB8AC3E}">
        <p14:creationId xmlns:p14="http://schemas.microsoft.com/office/powerpoint/2010/main" val="369414984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20CB90-01F0-6E42-B7D4-834608D1B81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7000B1D-8A17-324E-AF91-01E3F9C787F7}"/>
              </a:ext>
            </a:extLst>
          </p:cNvPr>
          <p:cNvSpPr>
            <a:spLocks noGrp="1"/>
          </p:cNvSpPr>
          <p:nvPr>
            <p:ph idx="1"/>
          </p:nvPr>
        </p:nvSpPr>
        <p:spPr/>
        <p:txBody>
          <a:bodyPr/>
          <a:lstStyle/>
          <a:p>
            <a:endParaRPr lang="en-US"/>
          </a:p>
        </p:txBody>
      </p:sp>
      <p:sp>
        <p:nvSpPr>
          <p:cNvPr id="4" name="Date Placeholder 3">
            <a:extLst>
              <a:ext uri="{FF2B5EF4-FFF2-40B4-BE49-F238E27FC236}">
                <a16:creationId xmlns:a16="http://schemas.microsoft.com/office/drawing/2014/main" id="{4AB3CCF1-7D75-F349-A5EF-0FC85BD77958}"/>
              </a:ext>
            </a:extLst>
          </p:cNvPr>
          <p:cNvSpPr>
            <a:spLocks noGrp="1"/>
          </p:cNvSpPr>
          <p:nvPr>
            <p:ph type="dt" sz="half" idx="10"/>
          </p:nvPr>
        </p:nvSpPr>
        <p:spPr/>
        <p:txBody>
          <a:bodyPr/>
          <a:lstStyle/>
          <a:p>
            <a:r>
              <a:rPr lang="en-US"/>
              <a:t>First Semester 2021-2022</a:t>
            </a:r>
            <a:endParaRPr lang="en-US" dirty="0"/>
          </a:p>
        </p:txBody>
      </p:sp>
      <p:sp>
        <p:nvSpPr>
          <p:cNvPr id="5" name="Slide Number Placeholder 4">
            <a:extLst>
              <a:ext uri="{FF2B5EF4-FFF2-40B4-BE49-F238E27FC236}">
                <a16:creationId xmlns:a16="http://schemas.microsoft.com/office/drawing/2014/main" id="{128FD9C3-8291-FF41-873A-92DB43ECC0A8}"/>
              </a:ext>
            </a:extLst>
          </p:cNvPr>
          <p:cNvSpPr>
            <a:spLocks noGrp="1"/>
          </p:cNvSpPr>
          <p:nvPr>
            <p:ph type="sldNum" sz="quarter" idx="12"/>
          </p:nvPr>
        </p:nvSpPr>
        <p:spPr/>
        <p:txBody>
          <a:bodyPr/>
          <a:lstStyle/>
          <a:p>
            <a:fld id="{D8C2E80E-A818-EA4B-839C-9030708D7285}" type="slidenum">
              <a:rPr lang="en-US" smtClean="0"/>
              <a:t>48</a:t>
            </a:fld>
            <a:endParaRPr lang="en-US" dirty="0"/>
          </a:p>
        </p:txBody>
      </p:sp>
      <p:pic>
        <p:nvPicPr>
          <p:cNvPr id="6" name="Picture 5">
            <a:extLst>
              <a:ext uri="{FF2B5EF4-FFF2-40B4-BE49-F238E27FC236}">
                <a16:creationId xmlns:a16="http://schemas.microsoft.com/office/drawing/2014/main" id="{A0E647A6-7EDC-8D4D-91C8-144A6C4BD702}"/>
              </a:ext>
            </a:extLst>
          </p:cNvPr>
          <p:cNvPicPr>
            <a:picLocks noChangeAspect="1"/>
          </p:cNvPicPr>
          <p:nvPr/>
        </p:nvPicPr>
        <p:blipFill>
          <a:blip r:embed="rId2"/>
          <a:stretch>
            <a:fillRect/>
          </a:stretch>
        </p:blipFill>
        <p:spPr>
          <a:xfrm>
            <a:off x="1479550" y="31750"/>
            <a:ext cx="9232900" cy="6794500"/>
          </a:xfrm>
          <a:prstGeom prst="rect">
            <a:avLst/>
          </a:prstGeom>
        </p:spPr>
      </p:pic>
      <p:sp>
        <p:nvSpPr>
          <p:cNvPr id="7" name="Oval 6">
            <a:extLst>
              <a:ext uri="{FF2B5EF4-FFF2-40B4-BE49-F238E27FC236}">
                <a16:creationId xmlns:a16="http://schemas.microsoft.com/office/drawing/2014/main" id="{986AF651-C3A6-154F-9A19-F41698DAEAC3}"/>
              </a:ext>
            </a:extLst>
          </p:cNvPr>
          <p:cNvSpPr/>
          <p:nvPr/>
        </p:nvSpPr>
        <p:spPr>
          <a:xfrm>
            <a:off x="8398412" y="6272784"/>
            <a:ext cx="2124222" cy="585216"/>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ooter Placeholder 7">
            <a:extLst>
              <a:ext uri="{FF2B5EF4-FFF2-40B4-BE49-F238E27FC236}">
                <a16:creationId xmlns:a16="http://schemas.microsoft.com/office/drawing/2014/main" id="{50924951-1FAA-374A-BE2D-A15386A02202}"/>
              </a:ext>
            </a:extLst>
          </p:cNvPr>
          <p:cNvSpPr>
            <a:spLocks noGrp="1"/>
          </p:cNvSpPr>
          <p:nvPr>
            <p:ph type="ftr" sz="quarter" idx="11"/>
          </p:nvPr>
        </p:nvSpPr>
        <p:spPr/>
        <p:txBody>
          <a:bodyPr/>
          <a:lstStyle/>
          <a:p>
            <a:r>
              <a:rPr lang="en-US"/>
              <a:t>Dr. Malak Abdullah</a:t>
            </a:r>
            <a:endParaRPr lang="en-US" dirty="0"/>
          </a:p>
        </p:txBody>
      </p:sp>
    </p:spTree>
    <p:extLst>
      <p:ext uri="{BB962C8B-B14F-4D97-AF65-F5344CB8AC3E}">
        <p14:creationId xmlns:p14="http://schemas.microsoft.com/office/powerpoint/2010/main" val="319765730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3DEFA1-4AF5-3D47-8065-7A0C6F37F96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019A524-1508-1046-95D6-1D94D4A82004}"/>
              </a:ext>
            </a:extLst>
          </p:cNvPr>
          <p:cNvSpPr>
            <a:spLocks noGrp="1"/>
          </p:cNvSpPr>
          <p:nvPr>
            <p:ph idx="1"/>
          </p:nvPr>
        </p:nvSpPr>
        <p:spPr/>
        <p:txBody>
          <a:bodyPr/>
          <a:lstStyle/>
          <a:p>
            <a:endParaRPr lang="en-US"/>
          </a:p>
        </p:txBody>
      </p:sp>
      <p:sp>
        <p:nvSpPr>
          <p:cNvPr id="4" name="Date Placeholder 3">
            <a:extLst>
              <a:ext uri="{FF2B5EF4-FFF2-40B4-BE49-F238E27FC236}">
                <a16:creationId xmlns:a16="http://schemas.microsoft.com/office/drawing/2014/main" id="{7FCE4449-B1AE-9841-82B4-3047B22CD98D}"/>
              </a:ext>
            </a:extLst>
          </p:cNvPr>
          <p:cNvSpPr>
            <a:spLocks noGrp="1"/>
          </p:cNvSpPr>
          <p:nvPr>
            <p:ph type="dt" sz="half" idx="10"/>
          </p:nvPr>
        </p:nvSpPr>
        <p:spPr/>
        <p:txBody>
          <a:bodyPr/>
          <a:lstStyle/>
          <a:p>
            <a:r>
              <a:rPr lang="en-US"/>
              <a:t>First Semester 2021-2022</a:t>
            </a:r>
            <a:endParaRPr lang="en-US" dirty="0"/>
          </a:p>
        </p:txBody>
      </p:sp>
      <p:sp>
        <p:nvSpPr>
          <p:cNvPr id="5" name="Footer Placeholder 4">
            <a:extLst>
              <a:ext uri="{FF2B5EF4-FFF2-40B4-BE49-F238E27FC236}">
                <a16:creationId xmlns:a16="http://schemas.microsoft.com/office/drawing/2014/main" id="{5BE2F4EF-C1DF-B04A-8D40-3516555571C4}"/>
              </a:ext>
            </a:extLst>
          </p:cNvPr>
          <p:cNvSpPr>
            <a:spLocks noGrp="1"/>
          </p:cNvSpPr>
          <p:nvPr>
            <p:ph type="ftr" sz="quarter" idx="11"/>
          </p:nvPr>
        </p:nvSpPr>
        <p:spPr/>
        <p:txBody>
          <a:bodyPr/>
          <a:lstStyle/>
          <a:p>
            <a:r>
              <a:rPr lang="en-US"/>
              <a:t>Dr. Malak Abdullah</a:t>
            </a:r>
            <a:endParaRPr lang="en-US" dirty="0"/>
          </a:p>
        </p:txBody>
      </p:sp>
      <p:sp>
        <p:nvSpPr>
          <p:cNvPr id="6" name="Slide Number Placeholder 5">
            <a:extLst>
              <a:ext uri="{FF2B5EF4-FFF2-40B4-BE49-F238E27FC236}">
                <a16:creationId xmlns:a16="http://schemas.microsoft.com/office/drawing/2014/main" id="{7403C3C3-D1F9-E74E-B26D-064FC17D3B42}"/>
              </a:ext>
            </a:extLst>
          </p:cNvPr>
          <p:cNvSpPr>
            <a:spLocks noGrp="1"/>
          </p:cNvSpPr>
          <p:nvPr>
            <p:ph type="sldNum" sz="quarter" idx="12"/>
          </p:nvPr>
        </p:nvSpPr>
        <p:spPr/>
        <p:txBody>
          <a:bodyPr/>
          <a:lstStyle/>
          <a:p>
            <a:fld id="{D8C2E80E-A818-EA4B-839C-9030708D7285}" type="slidenum">
              <a:rPr lang="en-US" smtClean="0"/>
              <a:t>49</a:t>
            </a:fld>
            <a:endParaRPr lang="en-US" dirty="0"/>
          </a:p>
        </p:txBody>
      </p:sp>
      <p:pic>
        <p:nvPicPr>
          <p:cNvPr id="8" name="Picture 7">
            <a:extLst>
              <a:ext uri="{FF2B5EF4-FFF2-40B4-BE49-F238E27FC236}">
                <a16:creationId xmlns:a16="http://schemas.microsoft.com/office/drawing/2014/main" id="{46F2A05E-83D5-024C-A1AE-485D7798C40F}"/>
              </a:ext>
            </a:extLst>
          </p:cNvPr>
          <p:cNvPicPr>
            <a:picLocks noChangeAspect="1"/>
          </p:cNvPicPr>
          <p:nvPr/>
        </p:nvPicPr>
        <p:blipFill>
          <a:blip r:embed="rId3"/>
          <a:stretch>
            <a:fillRect/>
          </a:stretch>
        </p:blipFill>
        <p:spPr>
          <a:xfrm>
            <a:off x="314325" y="508976"/>
            <a:ext cx="8665552" cy="5837527"/>
          </a:xfrm>
          <a:prstGeom prst="rect">
            <a:avLst/>
          </a:prstGeom>
        </p:spPr>
      </p:pic>
    </p:spTree>
    <p:extLst>
      <p:ext uri="{BB962C8B-B14F-4D97-AF65-F5344CB8AC3E}">
        <p14:creationId xmlns:p14="http://schemas.microsoft.com/office/powerpoint/2010/main" val="21939863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Rectangle 2"/>
          <p:cNvSpPr>
            <a:spLocks noGrp="1" noChangeArrowheads="1"/>
          </p:cNvSpPr>
          <p:nvPr>
            <p:ph type="title"/>
          </p:nvPr>
        </p:nvSpPr>
        <p:spPr/>
        <p:txBody>
          <a:bodyPr/>
          <a:lstStyle/>
          <a:p>
            <a:r>
              <a:rPr lang="en-US" dirty="0"/>
              <a:t>Linearly separable classes</a:t>
            </a:r>
          </a:p>
        </p:txBody>
      </p:sp>
      <p:graphicFrame>
        <p:nvGraphicFramePr>
          <p:cNvPr id="23554" name="Object 4"/>
          <p:cNvGraphicFramePr>
            <a:graphicFrameLocks noGrp="1" noChangeAspect="1"/>
          </p:cNvGraphicFramePr>
          <p:nvPr>
            <p:ph sz="half" idx="4294967295"/>
          </p:nvPr>
        </p:nvGraphicFramePr>
        <p:xfrm>
          <a:off x="3733800" y="1189038"/>
          <a:ext cx="4876800" cy="4602162"/>
        </p:xfrm>
        <a:graphic>
          <a:graphicData uri="http://schemas.openxmlformats.org/presentationml/2006/ole">
            <mc:AlternateContent xmlns:mc="http://schemas.openxmlformats.org/markup-compatibility/2006">
              <mc:Choice xmlns:v="urn:schemas-microsoft-com:vml" Requires="v">
                <p:oleObj spid="_x0000_s3118" name="Visio" r:id="rId3" imgW="7432040" imgH="7017225" progId="Visio.Drawing.11">
                  <p:embed/>
                </p:oleObj>
              </mc:Choice>
              <mc:Fallback>
                <p:oleObj name="Visio" r:id="rId3" imgW="7432040" imgH="7017225" progId="Visio.Drawing.11">
                  <p:embed/>
                  <p:pic>
                    <p:nvPicPr>
                      <p:cNvPr id="23554"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33800" y="1189038"/>
                        <a:ext cx="4876800" cy="4602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 name="Rectangle 3"/>
          <p:cNvSpPr txBox="1">
            <a:spLocks noChangeArrowheads="1"/>
          </p:cNvSpPr>
          <p:nvPr/>
        </p:nvSpPr>
        <p:spPr bwMode="auto">
          <a:xfrm>
            <a:off x="3124200" y="5791200"/>
            <a:ext cx="6324600" cy="381000"/>
          </a:xfrm>
          <a:prstGeom prst="rect">
            <a:avLst/>
          </a:prstGeom>
          <a:noFill/>
          <a:ln w="12700">
            <a:noFill/>
            <a:miter lim="800000"/>
            <a:headEnd/>
            <a:tailEnd/>
          </a:ln>
        </p:spPr>
        <p:txBody>
          <a:bodyPr vert="horz" wrap="square" lIns="90488" tIns="44450" rIns="90488" bIns="44450" numCol="1" anchor="t" anchorCtr="0" compatLnSpc="1">
            <a:prstTxWarp prst="textNoShape">
              <a:avLst/>
            </a:prstTxWarp>
          </a:bodyPr>
          <a:lstStyle/>
          <a:p>
            <a:pPr marL="292100" indent="-292100" algn="ctr" eaLnBrk="0" fontAlgn="base" hangingPunct="0">
              <a:lnSpc>
                <a:spcPct val="90000"/>
              </a:lnSpc>
              <a:spcBef>
                <a:spcPct val="10000"/>
              </a:spcBef>
              <a:spcAft>
                <a:spcPts val="400"/>
              </a:spcAft>
              <a:buClr>
                <a:srgbClr val="0C7B9C"/>
              </a:buClr>
              <a:buSzPct val="75000"/>
              <a:defRPr/>
            </a:pPr>
            <a:r>
              <a:rPr lang="en-US" sz="2000" kern="0" dirty="0"/>
              <a:t>Another possible solution</a:t>
            </a:r>
          </a:p>
        </p:txBody>
      </p:sp>
      <p:sp>
        <p:nvSpPr>
          <p:cNvPr id="2" name="Date Placeholder 1">
            <a:extLst>
              <a:ext uri="{FF2B5EF4-FFF2-40B4-BE49-F238E27FC236}">
                <a16:creationId xmlns:a16="http://schemas.microsoft.com/office/drawing/2014/main" id="{26ECAE20-298B-834E-9AD3-1FBA182F240F}"/>
              </a:ext>
            </a:extLst>
          </p:cNvPr>
          <p:cNvSpPr>
            <a:spLocks noGrp="1"/>
          </p:cNvSpPr>
          <p:nvPr>
            <p:ph type="dt" sz="half" idx="10"/>
          </p:nvPr>
        </p:nvSpPr>
        <p:spPr/>
        <p:txBody>
          <a:bodyPr/>
          <a:lstStyle/>
          <a:p>
            <a:r>
              <a:rPr lang="en-US"/>
              <a:t>First Semester 2021-2022</a:t>
            </a:r>
            <a:endParaRPr lang="en-US" dirty="0"/>
          </a:p>
        </p:txBody>
      </p:sp>
      <p:sp>
        <p:nvSpPr>
          <p:cNvPr id="3" name="Footer Placeholder 2">
            <a:extLst>
              <a:ext uri="{FF2B5EF4-FFF2-40B4-BE49-F238E27FC236}">
                <a16:creationId xmlns:a16="http://schemas.microsoft.com/office/drawing/2014/main" id="{CF2019EB-F89D-C846-80DE-C3E48A9D95DF}"/>
              </a:ext>
            </a:extLst>
          </p:cNvPr>
          <p:cNvSpPr>
            <a:spLocks noGrp="1"/>
          </p:cNvSpPr>
          <p:nvPr>
            <p:ph type="ftr" sz="quarter" idx="11"/>
          </p:nvPr>
        </p:nvSpPr>
        <p:spPr/>
        <p:txBody>
          <a:bodyPr/>
          <a:lstStyle/>
          <a:p>
            <a:r>
              <a:rPr lang="en-US"/>
              <a:t>Dr. Malak Abdullah</a:t>
            </a:r>
            <a:endParaRPr lang="en-US" dirty="0"/>
          </a:p>
        </p:txBody>
      </p:sp>
      <p:sp>
        <p:nvSpPr>
          <p:cNvPr id="4" name="Slide Number Placeholder 3">
            <a:extLst>
              <a:ext uri="{FF2B5EF4-FFF2-40B4-BE49-F238E27FC236}">
                <a16:creationId xmlns:a16="http://schemas.microsoft.com/office/drawing/2014/main" id="{17DCFD6A-6A79-5E48-86F7-22A5F7FB972B}"/>
              </a:ext>
            </a:extLst>
          </p:cNvPr>
          <p:cNvSpPr>
            <a:spLocks noGrp="1"/>
          </p:cNvSpPr>
          <p:nvPr>
            <p:ph type="sldNum" sz="quarter" idx="12"/>
          </p:nvPr>
        </p:nvSpPr>
        <p:spPr/>
        <p:txBody>
          <a:bodyPr/>
          <a:lstStyle/>
          <a:p>
            <a:fld id="{D8C2E80E-A818-EA4B-839C-9030708D7285}" type="slidenum">
              <a:rPr lang="en-US" smtClean="0"/>
              <a:t>5</a:t>
            </a:fld>
            <a:endParaRPr lang="en-US" dirty="0"/>
          </a:p>
        </p:txBody>
      </p:sp>
    </p:spTree>
    <p:extLst>
      <p:ext uri="{BB962C8B-B14F-4D97-AF65-F5344CB8AC3E}">
        <p14:creationId xmlns:p14="http://schemas.microsoft.com/office/powerpoint/2010/main" val="256129926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911C0-B088-0845-BE01-320014DDEE77}"/>
              </a:ext>
            </a:extLst>
          </p:cNvPr>
          <p:cNvSpPr>
            <a:spLocks noGrp="1"/>
          </p:cNvSpPr>
          <p:nvPr>
            <p:ph type="title"/>
          </p:nvPr>
        </p:nvSpPr>
        <p:spPr/>
        <p:txBody>
          <a:bodyPr/>
          <a:lstStyle/>
          <a:p>
            <a:r>
              <a:rPr lang="en-US" dirty="0"/>
              <a:t>Regression</a:t>
            </a:r>
          </a:p>
        </p:txBody>
      </p:sp>
      <p:sp>
        <p:nvSpPr>
          <p:cNvPr id="3" name="Content Placeholder 2">
            <a:extLst>
              <a:ext uri="{FF2B5EF4-FFF2-40B4-BE49-F238E27FC236}">
                <a16:creationId xmlns:a16="http://schemas.microsoft.com/office/drawing/2014/main" id="{075CC02C-15F5-B34D-859A-F6D46A48D460}"/>
              </a:ext>
            </a:extLst>
          </p:cNvPr>
          <p:cNvSpPr>
            <a:spLocks noGrp="1"/>
          </p:cNvSpPr>
          <p:nvPr>
            <p:ph idx="1"/>
          </p:nvPr>
        </p:nvSpPr>
        <p:spPr/>
        <p:txBody>
          <a:bodyPr/>
          <a:lstStyle/>
          <a:p>
            <a:pPr marL="0" indent="0">
              <a:buNone/>
            </a:pPr>
            <a:r>
              <a:rPr lang="en-US" dirty="0">
                <a:latin typeface="Times" pitchFamily="2" charset="0"/>
              </a:rPr>
              <a:t>The SVM algorithm is versatile: not only does it support linear and nonlinear classification, but it also supports linear and nonlinear regression. To use SVMs for regression instead of classification, the trick is to reverse the objective: instead of trying to fit the largest possible street between two classes while limiting margin violations, SVM Regression tries to fit as many instances as possible on the street while limiting margin violations (i.e., instances off the street).</a:t>
            </a:r>
          </a:p>
          <a:p>
            <a:pPr marL="0" indent="0">
              <a:buNone/>
            </a:pPr>
            <a:endParaRPr lang="en-US" dirty="0"/>
          </a:p>
        </p:txBody>
      </p:sp>
      <p:sp>
        <p:nvSpPr>
          <p:cNvPr id="4" name="Date Placeholder 3">
            <a:extLst>
              <a:ext uri="{FF2B5EF4-FFF2-40B4-BE49-F238E27FC236}">
                <a16:creationId xmlns:a16="http://schemas.microsoft.com/office/drawing/2014/main" id="{9F4F6BB0-EB61-AA40-8329-1530495D486E}"/>
              </a:ext>
            </a:extLst>
          </p:cNvPr>
          <p:cNvSpPr>
            <a:spLocks noGrp="1"/>
          </p:cNvSpPr>
          <p:nvPr>
            <p:ph type="dt" sz="half" idx="10"/>
          </p:nvPr>
        </p:nvSpPr>
        <p:spPr/>
        <p:txBody>
          <a:bodyPr/>
          <a:lstStyle/>
          <a:p>
            <a:r>
              <a:rPr lang="en-US"/>
              <a:t>First Semester 2021-2022</a:t>
            </a:r>
            <a:endParaRPr lang="en-US" dirty="0"/>
          </a:p>
        </p:txBody>
      </p:sp>
      <p:sp>
        <p:nvSpPr>
          <p:cNvPr id="5" name="Footer Placeholder 4">
            <a:extLst>
              <a:ext uri="{FF2B5EF4-FFF2-40B4-BE49-F238E27FC236}">
                <a16:creationId xmlns:a16="http://schemas.microsoft.com/office/drawing/2014/main" id="{58CA12AF-31F2-BE49-A5C4-F7723FF6518C}"/>
              </a:ext>
            </a:extLst>
          </p:cNvPr>
          <p:cNvSpPr>
            <a:spLocks noGrp="1"/>
          </p:cNvSpPr>
          <p:nvPr>
            <p:ph type="ftr" sz="quarter" idx="11"/>
          </p:nvPr>
        </p:nvSpPr>
        <p:spPr/>
        <p:txBody>
          <a:bodyPr/>
          <a:lstStyle/>
          <a:p>
            <a:r>
              <a:rPr lang="en-US"/>
              <a:t>Dr. Malak Abdullah</a:t>
            </a:r>
            <a:endParaRPr lang="en-US" dirty="0"/>
          </a:p>
        </p:txBody>
      </p:sp>
      <p:sp>
        <p:nvSpPr>
          <p:cNvPr id="6" name="Slide Number Placeholder 5">
            <a:extLst>
              <a:ext uri="{FF2B5EF4-FFF2-40B4-BE49-F238E27FC236}">
                <a16:creationId xmlns:a16="http://schemas.microsoft.com/office/drawing/2014/main" id="{8712EDA3-827E-E246-BD52-29BCF12F9488}"/>
              </a:ext>
            </a:extLst>
          </p:cNvPr>
          <p:cNvSpPr>
            <a:spLocks noGrp="1"/>
          </p:cNvSpPr>
          <p:nvPr>
            <p:ph type="sldNum" sz="quarter" idx="12"/>
          </p:nvPr>
        </p:nvSpPr>
        <p:spPr/>
        <p:txBody>
          <a:bodyPr/>
          <a:lstStyle/>
          <a:p>
            <a:fld id="{D8C2E80E-A818-EA4B-839C-9030708D7285}" type="slidenum">
              <a:rPr lang="en-US" smtClean="0"/>
              <a:t>50</a:t>
            </a:fld>
            <a:endParaRPr lang="en-US" dirty="0"/>
          </a:p>
        </p:txBody>
      </p:sp>
      <p:pic>
        <p:nvPicPr>
          <p:cNvPr id="8" name="Picture 7">
            <a:extLst>
              <a:ext uri="{FF2B5EF4-FFF2-40B4-BE49-F238E27FC236}">
                <a16:creationId xmlns:a16="http://schemas.microsoft.com/office/drawing/2014/main" id="{5BCB2002-8314-094A-9EB4-AC9AB8E5E881}"/>
              </a:ext>
            </a:extLst>
          </p:cNvPr>
          <p:cNvPicPr>
            <a:picLocks noChangeAspect="1"/>
          </p:cNvPicPr>
          <p:nvPr/>
        </p:nvPicPr>
        <p:blipFill>
          <a:blip r:embed="rId2"/>
          <a:stretch>
            <a:fillRect/>
          </a:stretch>
        </p:blipFill>
        <p:spPr>
          <a:xfrm>
            <a:off x="1568450" y="4169952"/>
            <a:ext cx="9055100" cy="1282700"/>
          </a:xfrm>
          <a:prstGeom prst="rect">
            <a:avLst/>
          </a:prstGeom>
        </p:spPr>
      </p:pic>
    </p:spTree>
    <p:extLst>
      <p:ext uri="{BB962C8B-B14F-4D97-AF65-F5344CB8AC3E}">
        <p14:creationId xmlns:p14="http://schemas.microsoft.com/office/powerpoint/2010/main" val="196136966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44ED0-7416-374C-805F-A33C011B220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755AF93-5F62-404B-B626-A009B07B3699}"/>
              </a:ext>
            </a:extLst>
          </p:cNvPr>
          <p:cNvSpPr>
            <a:spLocks noGrp="1"/>
          </p:cNvSpPr>
          <p:nvPr>
            <p:ph idx="1"/>
          </p:nvPr>
        </p:nvSpPr>
        <p:spPr/>
        <p:txBody>
          <a:bodyPr/>
          <a:lstStyle/>
          <a:p>
            <a:pPr marL="0" indent="0">
              <a:buNone/>
            </a:pPr>
            <a:r>
              <a:rPr lang="en-US" b="1" dirty="0"/>
              <a:t>Advantages</a:t>
            </a:r>
          </a:p>
          <a:p>
            <a:r>
              <a:rPr lang="en-US" dirty="0"/>
              <a:t>SVM Classifiers offer good accuracy and perform faster prediction compared to Naïve Bayes algorithm. They also use less memory because they use a subset of training points in the decision phase. SVM works well with a clear margin of separation and with high dimensional space. </a:t>
            </a:r>
          </a:p>
          <a:p>
            <a:pPr marL="0" indent="0">
              <a:buNone/>
            </a:pPr>
            <a:r>
              <a:rPr lang="en-US" b="1" dirty="0"/>
              <a:t>Disadvantages</a:t>
            </a:r>
          </a:p>
          <a:p>
            <a:r>
              <a:rPr lang="en-US" dirty="0"/>
              <a:t>SVM is not suitable for </a:t>
            </a:r>
            <a:r>
              <a:rPr lang="en-US" dirty="0">
                <a:solidFill>
                  <a:srgbClr val="FF0000"/>
                </a:solidFill>
              </a:rPr>
              <a:t>large datasets</a:t>
            </a:r>
            <a:r>
              <a:rPr lang="en-US" dirty="0"/>
              <a:t> because of its high training time and it also takes more time in training compared to Naïve Bayes. It works poorly with overlapping classes and is also sensitive to the type of kernel used.</a:t>
            </a:r>
          </a:p>
          <a:p>
            <a:endParaRPr lang="en-US" dirty="0"/>
          </a:p>
        </p:txBody>
      </p:sp>
      <p:sp>
        <p:nvSpPr>
          <p:cNvPr id="4" name="Date Placeholder 3">
            <a:extLst>
              <a:ext uri="{FF2B5EF4-FFF2-40B4-BE49-F238E27FC236}">
                <a16:creationId xmlns:a16="http://schemas.microsoft.com/office/drawing/2014/main" id="{2B53F586-173B-8546-8C30-F93AEC07836E}"/>
              </a:ext>
            </a:extLst>
          </p:cNvPr>
          <p:cNvSpPr>
            <a:spLocks noGrp="1"/>
          </p:cNvSpPr>
          <p:nvPr>
            <p:ph type="dt" sz="half" idx="10"/>
          </p:nvPr>
        </p:nvSpPr>
        <p:spPr/>
        <p:txBody>
          <a:bodyPr/>
          <a:lstStyle/>
          <a:p>
            <a:r>
              <a:rPr lang="en-US"/>
              <a:t>First Semester 2021-2022</a:t>
            </a:r>
            <a:endParaRPr lang="en-US" dirty="0"/>
          </a:p>
        </p:txBody>
      </p:sp>
      <p:sp>
        <p:nvSpPr>
          <p:cNvPr id="5" name="Slide Number Placeholder 4">
            <a:extLst>
              <a:ext uri="{FF2B5EF4-FFF2-40B4-BE49-F238E27FC236}">
                <a16:creationId xmlns:a16="http://schemas.microsoft.com/office/drawing/2014/main" id="{16B6F310-38DC-4F4F-BAA8-434AC12DEE96}"/>
              </a:ext>
            </a:extLst>
          </p:cNvPr>
          <p:cNvSpPr>
            <a:spLocks noGrp="1"/>
          </p:cNvSpPr>
          <p:nvPr>
            <p:ph type="sldNum" sz="quarter" idx="12"/>
          </p:nvPr>
        </p:nvSpPr>
        <p:spPr/>
        <p:txBody>
          <a:bodyPr/>
          <a:lstStyle/>
          <a:p>
            <a:fld id="{D8C2E80E-A818-EA4B-839C-9030708D7285}" type="slidenum">
              <a:rPr lang="en-US" smtClean="0"/>
              <a:t>51</a:t>
            </a:fld>
            <a:endParaRPr lang="en-US" dirty="0"/>
          </a:p>
        </p:txBody>
      </p:sp>
      <p:sp>
        <p:nvSpPr>
          <p:cNvPr id="6" name="Footer Placeholder 5">
            <a:extLst>
              <a:ext uri="{FF2B5EF4-FFF2-40B4-BE49-F238E27FC236}">
                <a16:creationId xmlns:a16="http://schemas.microsoft.com/office/drawing/2014/main" id="{1CBA565A-D119-0C49-9517-B44982E92BE6}"/>
              </a:ext>
            </a:extLst>
          </p:cNvPr>
          <p:cNvSpPr>
            <a:spLocks noGrp="1"/>
          </p:cNvSpPr>
          <p:nvPr>
            <p:ph type="ftr" sz="quarter" idx="11"/>
          </p:nvPr>
        </p:nvSpPr>
        <p:spPr/>
        <p:txBody>
          <a:bodyPr/>
          <a:lstStyle/>
          <a:p>
            <a:r>
              <a:rPr lang="en-US"/>
              <a:t>Dr. Malak Abdullah</a:t>
            </a:r>
            <a:endParaRPr lang="en-US" dirty="0"/>
          </a:p>
        </p:txBody>
      </p:sp>
    </p:spTree>
    <p:extLst>
      <p:ext uri="{BB962C8B-B14F-4D97-AF65-F5344CB8AC3E}">
        <p14:creationId xmlns:p14="http://schemas.microsoft.com/office/powerpoint/2010/main" val="332601448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8" name="Rectangle 2">
            <a:extLst>
              <a:ext uri="{FF2B5EF4-FFF2-40B4-BE49-F238E27FC236}">
                <a16:creationId xmlns:a16="http://schemas.microsoft.com/office/drawing/2014/main" id="{AA74E611-3AE7-3740-9651-5729C24CE184}"/>
              </a:ext>
            </a:extLst>
          </p:cNvPr>
          <p:cNvSpPr>
            <a:spLocks noGrp="1" noChangeArrowheads="1"/>
          </p:cNvSpPr>
          <p:nvPr>
            <p:ph type="title"/>
          </p:nvPr>
        </p:nvSpPr>
        <p:spPr>
          <a:xfrm>
            <a:off x="548787" y="112469"/>
            <a:ext cx="11387137" cy="1271587"/>
          </a:xfrm>
        </p:spPr>
        <p:txBody>
          <a:bodyPr/>
          <a:lstStyle/>
          <a:p>
            <a:r>
              <a:rPr lang="en-US" altLang="en-US" dirty="0"/>
              <a:t>SVM applications</a:t>
            </a:r>
          </a:p>
        </p:txBody>
      </p:sp>
      <p:sp>
        <p:nvSpPr>
          <p:cNvPr id="229379" name="Rectangle 3">
            <a:extLst>
              <a:ext uri="{FF2B5EF4-FFF2-40B4-BE49-F238E27FC236}">
                <a16:creationId xmlns:a16="http://schemas.microsoft.com/office/drawing/2014/main" id="{D920ACC3-2222-8047-BD72-1E5539A7C592}"/>
              </a:ext>
            </a:extLst>
          </p:cNvPr>
          <p:cNvSpPr>
            <a:spLocks noGrp="1" noChangeArrowheads="1"/>
          </p:cNvSpPr>
          <p:nvPr>
            <p:ph type="body" idx="1"/>
          </p:nvPr>
        </p:nvSpPr>
        <p:spPr>
          <a:xfrm>
            <a:off x="548786" y="1384056"/>
            <a:ext cx="10705367" cy="5029200"/>
          </a:xfrm>
        </p:spPr>
        <p:txBody>
          <a:bodyPr/>
          <a:lstStyle/>
          <a:p>
            <a:r>
              <a:rPr lang="en-US" altLang="en-US" dirty="0"/>
              <a:t>SVMs were originally proposed by </a:t>
            </a:r>
            <a:r>
              <a:rPr lang="en-US" altLang="en-US" dirty="0" err="1"/>
              <a:t>Boser</a:t>
            </a:r>
            <a:r>
              <a:rPr lang="en-US" altLang="en-US" dirty="0"/>
              <a:t>, Guyon and </a:t>
            </a:r>
            <a:r>
              <a:rPr lang="en-US" altLang="en-US" dirty="0" err="1"/>
              <a:t>Vapnik</a:t>
            </a:r>
            <a:r>
              <a:rPr lang="en-US" altLang="en-US" dirty="0"/>
              <a:t> in 1992 and gained increasing popularity in late 1990s.</a:t>
            </a:r>
          </a:p>
          <a:p>
            <a:r>
              <a:rPr lang="en-US" altLang="en-US" dirty="0"/>
              <a:t>SVMs are currently among the best performers for a number of classification tasks ranging from text to genomic data.</a:t>
            </a:r>
          </a:p>
          <a:p>
            <a:r>
              <a:rPr lang="en-US" altLang="en-US" dirty="0"/>
              <a:t>SVMs can be applied to complex data types beyond feature vectors (e.g. graphs, sequences, relational data) by designing kernel functions for such data.</a:t>
            </a:r>
          </a:p>
          <a:p>
            <a:r>
              <a:rPr lang="en-US" altLang="en-US" dirty="0"/>
              <a:t>SVM techniques have been extended to a number of tasks such as regression [</a:t>
            </a:r>
            <a:r>
              <a:rPr lang="en-US" altLang="en-US" dirty="0" err="1"/>
              <a:t>Vapnik</a:t>
            </a:r>
            <a:r>
              <a:rPr lang="en-US" altLang="en-US" dirty="0"/>
              <a:t> </a:t>
            </a:r>
            <a:r>
              <a:rPr lang="en-US" altLang="en-US" i="1" dirty="0"/>
              <a:t>et al.</a:t>
            </a:r>
            <a:r>
              <a:rPr lang="en-US" altLang="en-US" dirty="0"/>
              <a:t> ’97], principal component analysis [</a:t>
            </a:r>
            <a:r>
              <a:rPr lang="en-US" altLang="en-US" dirty="0" err="1"/>
              <a:t>Sch</a:t>
            </a:r>
            <a:r>
              <a:rPr lang="en-US" altLang="en-US" dirty="0" err="1">
                <a:cs typeface="Times New Roman" panose="02020603050405020304" pitchFamily="18" charset="0"/>
              </a:rPr>
              <a:t>ö</a:t>
            </a:r>
            <a:r>
              <a:rPr lang="en-US" altLang="en-US" dirty="0" err="1"/>
              <a:t>lkopf</a:t>
            </a:r>
            <a:r>
              <a:rPr lang="en-US" altLang="en-US" dirty="0"/>
              <a:t> </a:t>
            </a:r>
            <a:r>
              <a:rPr lang="en-US" altLang="en-US" i="1" dirty="0"/>
              <a:t>et al. </a:t>
            </a:r>
            <a:r>
              <a:rPr lang="en-US" altLang="en-US" dirty="0"/>
              <a:t>’99], etc. </a:t>
            </a:r>
          </a:p>
          <a:p>
            <a:r>
              <a:rPr lang="en-US" altLang="en-US" dirty="0">
                <a:cs typeface="Times New Roman" panose="02020603050405020304" pitchFamily="18" charset="0"/>
              </a:rPr>
              <a:t>Tuning SVMs remains a black art:  selecting a specific kernel and parameters is usually done in a </a:t>
            </a:r>
            <a:r>
              <a:rPr lang="en-US" altLang="en-US" dirty="0">
                <a:solidFill>
                  <a:srgbClr val="FF0000"/>
                </a:solidFill>
                <a:cs typeface="Times New Roman" panose="02020603050405020304" pitchFamily="18" charset="0"/>
              </a:rPr>
              <a:t>try-and-see manner</a:t>
            </a:r>
            <a:r>
              <a:rPr lang="en-US" altLang="en-US" dirty="0">
                <a:cs typeface="Times New Roman" panose="02020603050405020304" pitchFamily="18" charset="0"/>
              </a:rPr>
              <a:t>. </a:t>
            </a:r>
          </a:p>
          <a:p>
            <a:r>
              <a:rPr lang="en-US" dirty="0"/>
              <a:t>More mathematical material you can find in the text book! </a:t>
            </a:r>
          </a:p>
          <a:p>
            <a:r>
              <a:rPr lang="en-US" dirty="0"/>
              <a:t>Demo </a:t>
            </a:r>
            <a:r>
              <a:rPr lang="en-US" dirty="0">
                <a:sym typeface="Wingdings" pitchFamily="2" charset="2"/>
              </a:rPr>
              <a:t></a:t>
            </a:r>
            <a:endParaRPr lang="en-US" dirty="0"/>
          </a:p>
          <a:p>
            <a:pPr lvl="1"/>
            <a:r>
              <a:rPr lang="en-US" altLang="en-US" dirty="0">
                <a:cs typeface="Times New Roman" panose="02020603050405020304" pitchFamily="18" charset="0"/>
                <a:hlinkClick r:id="rId2"/>
              </a:rPr>
              <a:t>http://vision.stanford.edu/teaching/cs231n-demos/linear-classify/</a:t>
            </a:r>
            <a:endParaRPr lang="en-US" altLang="en-US" dirty="0">
              <a:cs typeface="Times New Roman" panose="02020603050405020304" pitchFamily="18" charset="0"/>
            </a:endParaRPr>
          </a:p>
          <a:p>
            <a:pPr lvl="1"/>
            <a:r>
              <a:rPr lang="en-US" altLang="en-US" dirty="0">
                <a:cs typeface="Times New Roman" panose="02020603050405020304" pitchFamily="18" charset="0"/>
                <a:hlinkClick r:id="rId3"/>
              </a:rPr>
              <a:t>https://cs.stanford.edu/people/karpathy/svmjs/demo/</a:t>
            </a:r>
            <a:endParaRPr lang="en-US" altLang="en-US" dirty="0">
              <a:cs typeface="Times New Roman" panose="02020603050405020304" pitchFamily="18" charset="0"/>
            </a:endParaRPr>
          </a:p>
          <a:p>
            <a:pPr lvl="1"/>
            <a:endParaRPr lang="en-US" altLang="en-US" dirty="0">
              <a:cs typeface="Times New Roman" panose="02020603050405020304" pitchFamily="18" charset="0"/>
            </a:endParaRPr>
          </a:p>
          <a:p>
            <a:endParaRPr lang="en-US" altLang="en-US" dirty="0">
              <a:cs typeface="Times New Roman" panose="02020603050405020304" pitchFamily="18" charset="0"/>
            </a:endParaRPr>
          </a:p>
          <a:p>
            <a:endParaRPr lang="en-US" altLang="en-US" i="1" baseline="-25000" dirty="0">
              <a:cs typeface="Times New Roman" panose="02020603050405020304" pitchFamily="18" charset="0"/>
            </a:endParaRPr>
          </a:p>
        </p:txBody>
      </p:sp>
      <p:sp>
        <p:nvSpPr>
          <p:cNvPr id="2" name="Date Placeholder 1">
            <a:extLst>
              <a:ext uri="{FF2B5EF4-FFF2-40B4-BE49-F238E27FC236}">
                <a16:creationId xmlns:a16="http://schemas.microsoft.com/office/drawing/2014/main" id="{DADA1227-5C32-4942-9839-B6B413D20B43}"/>
              </a:ext>
            </a:extLst>
          </p:cNvPr>
          <p:cNvSpPr>
            <a:spLocks noGrp="1"/>
          </p:cNvSpPr>
          <p:nvPr>
            <p:ph type="dt" sz="half" idx="10"/>
          </p:nvPr>
        </p:nvSpPr>
        <p:spPr/>
        <p:txBody>
          <a:bodyPr/>
          <a:lstStyle/>
          <a:p>
            <a:r>
              <a:rPr lang="en-US"/>
              <a:t>First Semester 2021-2022</a:t>
            </a:r>
            <a:endParaRPr lang="en-US" dirty="0"/>
          </a:p>
        </p:txBody>
      </p:sp>
      <p:sp>
        <p:nvSpPr>
          <p:cNvPr id="3" name="Footer Placeholder 2">
            <a:extLst>
              <a:ext uri="{FF2B5EF4-FFF2-40B4-BE49-F238E27FC236}">
                <a16:creationId xmlns:a16="http://schemas.microsoft.com/office/drawing/2014/main" id="{9D247CC2-FAD3-DF4B-BD0C-DABAE65E5907}"/>
              </a:ext>
            </a:extLst>
          </p:cNvPr>
          <p:cNvSpPr>
            <a:spLocks noGrp="1"/>
          </p:cNvSpPr>
          <p:nvPr>
            <p:ph type="ftr" sz="quarter" idx="11"/>
          </p:nvPr>
        </p:nvSpPr>
        <p:spPr/>
        <p:txBody>
          <a:bodyPr/>
          <a:lstStyle/>
          <a:p>
            <a:r>
              <a:rPr lang="en-US"/>
              <a:t>Dr. Malak Abdullah</a:t>
            </a:r>
            <a:endParaRPr lang="en-US" dirty="0"/>
          </a:p>
        </p:txBody>
      </p:sp>
      <p:sp>
        <p:nvSpPr>
          <p:cNvPr id="4" name="Slide Number Placeholder 3">
            <a:extLst>
              <a:ext uri="{FF2B5EF4-FFF2-40B4-BE49-F238E27FC236}">
                <a16:creationId xmlns:a16="http://schemas.microsoft.com/office/drawing/2014/main" id="{2B8A501D-7437-7E47-8FC9-56E7CFD5D094}"/>
              </a:ext>
            </a:extLst>
          </p:cNvPr>
          <p:cNvSpPr>
            <a:spLocks noGrp="1"/>
          </p:cNvSpPr>
          <p:nvPr>
            <p:ph type="sldNum" sz="quarter" idx="12"/>
          </p:nvPr>
        </p:nvSpPr>
        <p:spPr/>
        <p:txBody>
          <a:bodyPr/>
          <a:lstStyle/>
          <a:p>
            <a:fld id="{D8C2E80E-A818-EA4B-839C-9030708D7285}" type="slidenum">
              <a:rPr lang="en-US" smtClean="0"/>
              <a:t>52</a:t>
            </a:fld>
            <a:endParaRPr lang="en-US" dirty="0"/>
          </a:p>
        </p:txBody>
      </p:sp>
    </p:spTree>
    <p:extLst>
      <p:ext uri="{BB962C8B-B14F-4D97-AF65-F5344CB8AC3E}">
        <p14:creationId xmlns:p14="http://schemas.microsoft.com/office/powerpoint/2010/main" val="386748111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396613-A60B-F84D-81C0-B833A24DCB2E}"/>
              </a:ext>
            </a:extLst>
          </p:cNvPr>
          <p:cNvSpPr>
            <a:spLocks noGrp="1"/>
          </p:cNvSpPr>
          <p:nvPr>
            <p:ph type="ctrTitle"/>
          </p:nvPr>
        </p:nvSpPr>
        <p:spPr>
          <a:xfrm>
            <a:off x="1524000" y="1376362"/>
            <a:ext cx="9144000" cy="2603274"/>
          </a:xfrm>
        </p:spPr>
        <p:txBody>
          <a:bodyPr>
            <a:normAutofit/>
          </a:bodyPr>
          <a:lstStyle/>
          <a:p>
            <a:r>
              <a:rPr lang="en-US" sz="5400" dirty="0"/>
              <a:t>Naïve Bayes</a:t>
            </a:r>
            <a:endParaRPr lang="en-US" sz="3200" dirty="0"/>
          </a:p>
        </p:txBody>
      </p:sp>
      <p:sp>
        <p:nvSpPr>
          <p:cNvPr id="3" name="Subtitle 2">
            <a:extLst>
              <a:ext uri="{FF2B5EF4-FFF2-40B4-BE49-F238E27FC236}">
                <a16:creationId xmlns:a16="http://schemas.microsoft.com/office/drawing/2014/main" id="{63A7EAB4-3CB7-F64A-87A8-6ADB313E903C}"/>
              </a:ext>
            </a:extLst>
          </p:cNvPr>
          <p:cNvSpPr>
            <a:spLocks noGrp="1"/>
          </p:cNvSpPr>
          <p:nvPr>
            <p:ph type="subTitle" idx="1"/>
          </p:nvPr>
        </p:nvSpPr>
        <p:spPr>
          <a:xfrm>
            <a:off x="1524000" y="4718163"/>
            <a:ext cx="9144000" cy="1393711"/>
          </a:xfrm>
        </p:spPr>
        <p:txBody>
          <a:bodyPr>
            <a:normAutofit/>
          </a:bodyPr>
          <a:lstStyle/>
          <a:p>
            <a:pPr algn="ctr"/>
            <a:endParaRPr lang="en-US" dirty="0"/>
          </a:p>
        </p:txBody>
      </p:sp>
    </p:spTree>
    <p:extLst>
      <p:ext uri="{BB962C8B-B14F-4D97-AF65-F5344CB8AC3E}">
        <p14:creationId xmlns:p14="http://schemas.microsoft.com/office/powerpoint/2010/main" val="241728562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EE63BE-5ECD-2346-84AE-7606AE6106DE}"/>
              </a:ext>
            </a:extLst>
          </p:cNvPr>
          <p:cNvSpPr>
            <a:spLocks noGrp="1"/>
          </p:cNvSpPr>
          <p:nvPr>
            <p:ph type="title"/>
          </p:nvPr>
        </p:nvSpPr>
        <p:spPr/>
        <p:txBody>
          <a:bodyPr/>
          <a:lstStyle/>
          <a:p>
            <a:r>
              <a:rPr lang="en-US" b="1" dirty="0"/>
              <a:t>Naive Bayes</a:t>
            </a:r>
          </a:p>
        </p:txBody>
      </p:sp>
      <p:sp>
        <p:nvSpPr>
          <p:cNvPr id="3" name="Content Placeholder 2">
            <a:extLst>
              <a:ext uri="{FF2B5EF4-FFF2-40B4-BE49-F238E27FC236}">
                <a16:creationId xmlns:a16="http://schemas.microsoft.com/office/drawing/2014/main" id="{5345B2D3-B502-C649-BE08-F88247F0524E}"/>
              </a:ext>
            </a:extLst>
          </p:cNvPr>
          <p:cNvSpPr>
            <a:spLocks noGrp="1"/>
          </p:cNvSpPr>
          <p:nvPr>
            <p:ph idx="1"/>
          </p:nvPr>
        </p:nvSpPr>
        <p:spPr/>
        <p:txBody>
          <a:bodyPr/>
          <a:lstStyle/>
          <a:p>
            <a:r>
              <a:rPr lang="en-US" dirty="0"/>
              <a:t> One of the most powerful algorithms for </a:t>
            </a:r>
            <a:r>
              <a:rPr lang="en-US" b="1" dirty="0"/>
              <a:t>classification</a:t>
            </a:r>
            <a:r>
              <a:rPr lang="en-US" dirty="0"/>
              <a:t> based on Bayes' Theorem with an assumption of independence among predictors.</a:t>
            </a:r>
          </a:p>
          <a:p>
            <a:r>
              <a:rPr lang="en-US" dirty="0"/>
              <a:t>The Naive Bayes classifier assumes that the presence of a feature in a class is unrelated to any other feature. </a:t>
            </a:r>
          </a:p>
          <a:p>
            <a:r>
              <a:rPr lang="en-US" dirty="0"/>
              <a:t>In statistics and probability theory, </a:t>
            </a:r>
            <a:r>
              <a:rPr lang="en-US" b="1" dirty="0"/>
              <a:t>Bayes'</a:t>
            </a:r>
            <a:r>
              <a:rPr lang="en-US" dirty="0"/>
              <a:t> theorem describes the probability of an event, based on prior knowledge of conditions that might be related to the event. It serves as a way to figure out conditional probability.</a:t>
            </a:r>
          </a:p>
        </p:txBody>
      </p:sp>
      <p:sp>
        <p:nvSpPr>
          <p:cNvPr id="4" name="Date Placeholder 3">
            <a:extLst>
              <a:ext uri="{FF2B5EF4-FFF2-40B4-BE49-F238E27FC236}">
                <a16:creationId xmlns:a16="http://schemas.microsoft.com/office/drawing/2014/main" id="{6DDDF98A-AFF8-CB46-A0F8-4C8453B31794}"/>
              </a:ext>
            </a:extLst>
          </p:cNvPr>
          <p:cNvSpPr>
            <a:spLocks noGrp="1"/>
          </p:cNvSpPr>
          <p:nvPr>
            <p:ph type="dt" sz="half" idx="10"/>
          </p:nvPr>
        </p:nvSpPr>
        <p:spPr/>
        <p:txBody>
          <a:bodyPr/>
          <a:lstStyle/>
          <a:p>
            <a:r>
              <a:rPr lang="en-US"/>
              <a:t>First Semester 2021-2022</a:t>
            </a:r>
            <a:endParaRPr lang="en-US" dirty="0"/>
          </a:p>
        </p:txBody>
      </p:sp>
      <p:sp>
        <p:nvSpPr>
          <p:cNvPr id="5" name="Slide Number Placeholder 4">
            <a:extLst>
              <a:ext uri="{FF2B5EF4-FFF2-40B4-BE49-F238E27FC236}">
                <a16:creationId xmlns:a16="http://schemas.microsoft.com/office/drawing/2014/main" id="{3EE03749-6F8A-D74A-BDF0-9D5F9C9A1ED9}"/>
              </a:ext>
            </a:extLst>
          </p:cNvPr>
          <p:cNvSpPr>
            <a:spLocks noGrp="1"/>
          </p:cNvSpPr>
          <p:nvPr>
            <p:ph type="sldNum" sz="quarter" idx="12"/>
          </p:nvPr>
        </p:nvSpPr>
        <p:spPr/>
        <p:txBody>
          <a:bodyPr/>
          <a:lstStyle/>
          <a:p>
            <a:fld id="{D8C2E80E-A818-EA4B-839C-9030708D7285}" type="slidenum">
              <a:rPr lang="en-US" smtClean="0"/>
              <a:t>54</a:t>
            </a:fld>
            <a:endParaRPr lang="en-US" dirty="0"/>
          </a:p>
        </p:txBody>
      </p:sp>
      <p:pic>
        <p:nvPicPr>
          <p:cNvPr id="6" name="Picture 5">
            <a:extLst>
              <a:ext uri="{FF2B5EF4-FFF2-40B4-BE49-F238E27FC236}">
                <a16:creationId xmlns:a16="http://schemas.microsoft.com/office/drawing/2014/main" id="{D39E16D7-FA9B-8844-9F70-DCD748634771}"/>
              </a:ext>
            </a:extLst>
          </p:cNvPr>
          <p:cNvPicPr>
            <a:picLocks noChangeAspect="1"/>
          </p:cNvPicPr>
          <p:nvPr/>
        </p:nvPicPr>
        <p:blipFill>
          <a:blip r:embed="rId2"/>
          <a:stretch>
            <a:fillRect/>
          </a:stretch>
        </p:blipFill>
        <p:spPr>
          <a:xfrm>
            <a:off x="3296041" y="4656796"/>
            <a:ext cx="5309756" cy="1686854"/>
          </a:xfrm>
          <a:prstGeom prst="rect">
            <a:avLst/>
          </a:prstGeom>
        </p:spPr>
      </p:pic>
      <p:sp>
        <p:nvSpPr>
          <p:cNvPr id="7" name="Footer Placeholder 6">
            <a:extLst>
              <a:ext uri="{FF2B5EF4-FFF2-40B4-BE49-F238E27FC236}">
                <a16:creationId xmlns:a16="http://schemas.microsoft.com/office/drawing/2014/main" id="{51499CAF-7F6F-A04B-9511-630B763FFEEA}"/>
              </a:ext>
            </a:extLst>
          </p:cNvPr>
          <p:cNvSpPr>
            <a:spLocks noGrp="1"/>
          </p:cNvSpPr>
          <p:nvPr>
            <p:ph type="ftr" sz="quarter" idx="11"/>
          </p:nvPr>
        </p:nvSpPr>
        <p:spPr/>
        <p:txBody>
          <a:bodyPr/>
          <a:lstStyle/>
          <a:p>
            <a:r>
              <a:rPr lang="en-US"/>
              <a:t>Dr. Malak Abdullah</a:t>
            </a:r>
            <a:endParaRPr lang="en-US" dirty="0"/>
          </a:p>
        </p:txBody>
      </p:sp>
    </p:spTree>
    <p:extLst>
      <p:ext uri="{BB962C8B-B14F-4D97-AF65-F5344CB8AC3E}">
        <p14:creationId xmlns:p14="http://schemas.microsoft.com/office/powerpoint/2010/main" val="206895903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a:extLst>
              <a:ext uri="{FF2B5EF4-FFF2-40B4-BE49-F238E27FC236}">
                <a16:creationId xmlns:a16="http://schemas.microsoft.com/office/drawing/2014/main" id="{2665D1D4-9358-0149-AB5D-6394A20A1B49}"/>
              </a:ext>
            </a:extLst>
          </p:cNvPr>
          <p:cNvSpPr>
            <a:spLocks noGrp="1" noChangeArrowheads="1"/>
          </p:cNvSpPr>
          <p:nvPr>
            <p:ph type="title"/>
          </p:nvPr>
        </p:nvSpPr>
        <p:spPr>
          <a:xfrm>
            <a:off x="480646" y="43196"/>
            <a:ext cx="10464765" cy="1143240"/>
          </a:xfrm>
          <a:solidFill>
            <a:srgbClr val="FFFF00"/>
          </a:solidFill>
        </p:spPr>
        <p:txBody>
          <a:bodyPr>
            <a:normAutofit/>
          </a:bodyPr>
          <a:lstStyle/>
          <a:p>
            <a:pPr eaLnBrk="1" hangingPunct="1"/>
            <a:r>
              <a:rPr lang="en-US" altLang="en-US" sz="4354" dirty="0"/>
              <a:t>REMINDER</a:t>
            </a:r>
            <a:r>
              <a:rPr lang="en-US" altLang="en-US" sz="4354" dirty="0">
                <a:solidFill>
                  <a:srgbClr val="FF0000"/>
                </a:solidFill>
              </a:rPr>
              <a:t>: Probability Basics	</a:t>
            </a:r>
          </a:p>
        </p:txBody>
      </p:sp>
      <p:sp>
        <p:nvSpPr>
          <p:cNvPr id="10243" name="Rectangle 3">
            <a:extLst>
              <a:ext uri="{FF2B5EF4-FFF2-40B4-BE49-F238E27FC236}">
                <a16:creationId xmlns:a16="http://schemas.microsoft.com/office/drawing/2014/main" id="{6F29F78C-37D1-6845-8E9E-504224BE273B}"/>
              </a:ext>
            </a:extLst>
          </p:cNvPr>
          <p:cNvSpPr>
            <a:spLocks noGrp="1" noChangeArrowheads="1"/>
          </p:cNvSpPr>
          <p:nvPr>
            <p:ph idx="1"/>
          </p:nvPr>
        </p:nvSpPr>
        <p:spPr>
          <a:xfrm>
            <a:off x="994076" y="1581525"/>
            <a:ext cx="9063849" cy="5114343"/>
          </a:xfrm>
        </p:spPr>
        <p:txBody>
          <a:bodyPr/>
          <a:lstStyle/>
          <a:p>
            <a:pPr marL="483794" indent="-483794">
              <a:lnSpc>
                <a:spcPct val="110000"/>
              </a:lnSpc>
            </a:pPr>
            <a:endParaRPr lang="en-US" altLang="en-US"/>
          </a:p>
          <a:p>
            <a:pPr marL="483794" indent="-483794">
              <a:lnSpc>
                <a:spcPct val="110000"/>
              </a:lnSpc>
              <a:buNone/>
            </a:pPr>
            <a:r>
              <a:rPr lang="en-US" altLang="en-US" sz="2902"/>
              <a:t>     </a:t>
            </a:r>
          </a:p>
        </p:txBody>
      </p:sp>
      <p:sp>
        <p:nvSpPr>
          <p:cNvPr id="10244" name="Rectangle 4">
            <a:extLst>
              <a:ext uri="{FF2B5EF4-FFF2-40B4-BE49-F238E27FC236}">
                <a16:creationId xmlns:a16="http://schemas.microsoft.com/office/drawing/2014/main" id="{8A2742B8-A74C-D047-B1E1-A984331DCE90}"/>
              </a:ext>
            </a:extLst>
          </p:cNvPr>
          <p:cNvSpPr>
            <a:spLocks noChangeArrowheads="1"/>
          </p:cNvSpPr>
          <p:nvPr/>
        </p:nvSpPr>
        <p:spPr bwMode="auto">
          <a:xfrm>
            <a:off x="717625" y="1581525"/>
            <a:ext cx="9191995" cy="51143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4605" tIns="47302" rIns="94605" bIns="47302"/>
          <a:lstStyle>
            <a:lvl1pPr marL="533400" indent="-533400" defTabSz="1042988" eaLnBrk="0" hangingPunct="0">
              <a:spcBef>
                <a:spcPct val="20000"/>
              </a:spcBef>
              <a:buFont typeface="Arial" panose="020B0604020202020204" pitchFamily="34" charset="0"/>
              <a:buChar char="•"/>
              <a:defRPr sz="3700">
                <a:solidFill>
                  <a:schemeClr val="tx1"/>
                </a:solidFill>
                <a:latin typeface="Calibri" panose="020F0502020204030204" pitchFamily="34" charset="0"/>
              </a:defRPr>
            </a:lvl1pPr>
            <a:lvl2pPr marL="979488" indent="-457200" defTabSz="1042988"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2pPr>
            <a:lvl3pPr marL="1143000" indent="-228600" defTabSz="1042988" eaLnBrk="0" hangingPunct="0">
              <a:spcBef>
                <a:spcPct val="20000"/>
              </a:spcBef>
              <a:buFont typeface="Arial" panose="020B0604020202020204" pitchFamily="34" charset="0"/>
              <a:buChar char="•"/>
              <a:defRPr sz="2700">
                <a:solidFill>
                  <a:schemeClr val="tx1"/>
                </a:solidFill>
                <a:latin typeface="Calibri" panose="020F0502020204030204" pitchFamily="34" charset="0"/>
              </a:defRPr>
            </a:lvl3pPr>
            <a:lvl4pPr marL="1600200" indent="-228600" defTabSz="1042988" eaLnBrk="0" hangingPunct="0">
              <a:spcBef>
                <a:spcPct val="20000"/>
              </a:spcBef>
              <a:buFont typeface="Arial" panose="020B0604020202020204" pitchFamily="34" charset="0"/>
              <a:buChar char="–"/>
              <a:defRPr sz="2300">
                <a:solidFill>
                  <a:schemeClr val="tx1"/>
                </a:solidFill>
                <a:latin typeface="Calibri" panose="020F0502020204030204" pitchFamily="34" charset="0"/>
              </a:defRPr>
            </a:lvl4pPr>
            <a:lvl5pPr marL="2057400" indent="-228600" defTabSz="1042988" eaLnBrk="0" hangingPunct="0">
              <a:spcBef>
                <a:spcPct val="20000"/>
              </a:spcBef>
              <a:buFont typeface="Arial" panose="020B0604020202020204" pitchFamily="34" charset="0"/>
              <a:buChar char="»"/>
              <a:defRPr sz="2300">
                <a:solidFill>
                  <a:schemeClr val="tx1"/>
                </a:solidFill>
                <a:latin typeface="Calibri" panose="020F0502020204030204" pitchFamily="34" charset="0"/>
              </a:defRPr>
            </a:lvl5pPr>
            <a:lvl6pPr marL="2514600" indent="-228600" defTabSz="1042988" eaLnBrk="0" fontAlgn="base" hangingPunct="0">
              <a:spcBef>
                <a:spcPct val="20000"/>
              </a:spcBef>
              <a:spcAft>
                <a:spcPct val="0"/>
              </a:spcAft>
              <a:buFont typeface="Arial" panose="020B0604020202020204" pitchFamily="34" charset="0"/>
              <a:buChar char="»"/>
              <a:defRPr sz="2300">
                <a:solidFill>
                  <a:schemeClr val="tx1"/>
                </a:solidFill>
                <a:latin typeface="Calibri" panose="020F0502020204030204" pitchFamily="34" charset="0"/>
              </a:defRPr>
            </a:lvl6pPr>
            <a:lvl7pPr marL="2971800" indent="-228600" defTabSz="1042988" eaLnBrk="0" fontAlgn="base" hangingPunct="0">
              <a:spcBef>
                <a:spcPct val="20000"/>
              </a:spcBef>
              <a:spcAft>
                <a:spcPct val="0"/>
              </a:spcAft>
              <a:buFont typeface="Arial" panose="020B0604020202020204" pitchFamily="34" charset="0"/>
              <a:buChar char="»"/>
              <a:defRPr sz="2300">
                <a:solidFill>
                  <a:schemeClr val="tx1"/>
                </a:solidFill>
                <a:latin typeface="Calibri" panose="020F0502020204030204" pitchFamily="34" charset="0"/>
              </a:defRPr>
            </a:lvl7pPr>
            <a:lvl8pPr marL="3429000" indent="-228600" defTabSz="1042988" eaLnBrk="0" fontAlgn="base" hangingPunct="0">
              <a:spcBef>
                <a:spcPct val="20000"/>
              </a:spcBef>
              <a:spcAft>
                <a:spcPct val="0"/>
              </a:spcAft>
              <a:buFont typeface="Arial" panose="020B0604020202020204" pitchFamily="34" charset="0"/>
              <a:buChar char="»"/>
              <a:defRPr sz="2300">
                <a:solidFill>
                  <a:schemeClr val="tx1"/>
                </a:solidFill>
                <a:latin typeface="Calibri" panose="020F0502020204030204" pitchFamily="34" charset="0"/>
              </a:defRPr>
            </a:lvl8pPr>
            <a:lvl9pPr marL="3886200" indent="-228600" defTabSz="1042988" eaLnBrk="0" fontAlgn="base" hangingPunct="0">
              <a:spcBef>
                <a:spcPct val="20000"/>
              </a:spcBef>
              <a:spcAft>
                <a:spcPct val="0"/>
              </a:spcAft>
              <a:buFont typeface="Arial" panose="020B0604020202020204" pitchFamily="34" charset="0"/>
              <a:buChar char="»"/>
              <a:defRPr sz="2300">
                <a:solidFill>
                  <a:schemeClr val="tx1"/>
                </a:solidFill>
                <a:latin typeface="Calibri" panose="020F0502020204030204" pitchFamily="34" charset="0"/>
              </a:defRPr>
            </a:lvl9pPr>
          </a:lstStyle>
          <a:p>
            <a:pPr eaLnBrk="1" hangingPunct="1">
              <a:lnSpc>
                <a:spcPct val="110000"/>
              </a:lnSpc>
              <a:buFontTx/>
              <a:buChar char="•"/>
            </a:pPr>
            <a:r>
              <a:rPr lang="en-US" altLang="en-US" sz="2540" dirty="0">
                <a:solidFill>
                  <a:srgbClr val="FF0000"/>
                </a:solidFill>
                <a:latin typeface="Tahoma" panose="020B0604030504040204" pitchFamily="34" charset="0"/>
              </a:rPr>
              <a:t>We defined </a:t>
            </a:r>
            <a:r>
              <a:rPr lang="en-US" altLang="en-US" sz="2540" dirty="0">
                <a:latin typeface="Tahoma" panose="020B0604030504040204" pitchFamily="34" charset="0"/>
              </a:rPr>
              <a:t>prior, conditional and joint probability for random variables</a:t>
            </a:r>
          </a:p>
          <a:p>
            <a:pPr lvl="1" eaLnBrk="1" hangingPunct="1">
              <a:lnSpc>
                <a:spcPct val="120000"/>
              </a:lnSpc>
              <a:buFontTx/>
              <a:buChar char="–"/>
            </a:pPr>
            <a:r>
              <a:rPr lang="en-US" altLang="en-US" sz="2177" dirty="0">
                <a:latin typeface="Tahoma" panose="020B0604030504040204" pitchFamily="34" charset="0"/>
              </a:rPr>
              <a:t>Prior probability: </a:t>
            </a:r>
          </a:p>
          <a:p>
            <a:pPr lvl="1" eaLnBrk="1" hangingPunct="1">
              <a:lnSpc>
                <a:spcPct val="120000"/>
              </a:lnSpc>
              <a:buFontTx/>
              <a:buChar char="–"/>
            </a:pPr>
            <a:r>
              <a:rPr lang="en-US" altLang="en-US" sz="2177" dirty="0">
                <a:latin typeface="Tahoma" panose="020B0604030504040204" pitchFamily="34" charset="0"/>
              </a:rPr>
              <a:t>Conditional probability: </a:t>
            </a:r>
          </a:p>
          <a:p>
            <a:pPr lvl="1" eaLnBrk="1" hangingPunct="1">
              <a:lnSpc>
                <a:spcPct val="110000"/>
              </a:lnSpc>
              <a:buFontTx/>
              <a:buChar char="–"/>
            </a:pPr>
            <a:r>
              <a:rPr lang="en-US" altLang="en-US" sz="2177" dirty="0">
                <a:latin typeface="Tahoma" panose="020B0604030504040204" pitchFamily="34" charset="0"/>
              </a:rPr>
              <a:t>Joint probability: </a:t>
            </a:r>
          </a:p>
          <a:p>
            <a:pPr lvl="1" eaLnBrk="1" hangingPunct="1">
              <a:lnSpc>
                <a:spcPct val="110000"/>
              </a:lnSpc>
              <a:buFontTx/>
              <a:buChar char="–"/>
            </a:pPr>
            <a:r>
              <a:rPr lang="en-US" altLang="en-US" sz="2177" dirty="0">
                <a:latin typeface="Tahoma" panose="020B0604030504040204" pitchFamily="34" charset="0"/>
              </a:rPr>
              <a:t>Relationship:</a:t>
            </a:r>
          </a:p>
          <a:p>
            <a:pPr lvl="1" eaLnBrk="1" hangingPunct="1">
              <a:lnSpc>
                <a:spcPct val="110000"/>
              </a:lnSpc>
              <a:buFontTx/>
              <a:buChar char="–"/>
            </a:pPr>
            <a:r>
              <a:rPr lang="en-US" altLang="en-US" sz="2177" dirty="0">
                <a:latin typeface="Tahoma" panose="020B0604030504040204" pitchFamily="34" charset="0"/>
              </a:rPr>
              <a:t>Independence: </a:t>
            </a:r>
            <a:endParaRPr lang="en-US" altLang="en-US" sz="2540" dirty="0">
              <a:latin typeface="Tahoma" panose="020B0604030504040204" pitchFamily="34" charset="0"/>
            </a:endParaRPr>
          </a:p>
          <a:p>
            <a:pPr eaLnBrk="1" hangingPunct="1">
              <a:lnSpc>
                <a:spcPct val="110000"/>
              </a:lnSpc>
              <a:buFontTx/>
              <a:buChar char="•"/>
            </a:pPr>
            <a:r>
              <a:rPr lang="en-US" altLang="en-US" sz="2540" dirty="0">
                <a:solidFill>
                  <a:srgbClr val="FF0000"/>
                </a:solidFill>
                <a:latin typeface="Tahoma" panose="020B0604030504040204" pitchFamily="34" charset="0"/>
              </a:rPr>
              <a:t>Bayesian Rule</a:t>
            </a:r>
          </a:p>
        </p:txBody>
      </p:sp>
      <p:graphicFrame>
        <p:nvGraphicFramePr>
          <p:cNvPr id="10245" name="Object 6">
            <a:extLst>
              <a:ext uri="{FF2B5EF4-FFF2-40B4-BE49-F238E27FC236}">
                <a16:creationId xmlns:a16="http://schemas.microsoft.com/office/drawing/2014/main" id="{4C0D79A6-5C59-1E4C-B055-04F494875A58}"/>
              </a:ext>
            </a:extLst>
          </p:cNvPr>
          <p:cNvGraphicFramePr>
            <a:graphicFrameLocks noChangeAspect="1"/>
          </p:cNvGraphicFramePr>
          <p:nvPr>
            <p:extLst>
              <p:ext uri="{D42A27DB-BD31-4B8C-83A1-F6EECF244321}">
                <p14:modId xmlns:p14="http://schemas.microsoft.com/office/powerpoint/2010/main" val="3268367054"/>
              </p:ext>
            </p:extLst>
          </p:nvPr>
        </p:nvGraphicFramePr>
        <p:xfrm>
          <a:off x="5169620" y="2962945"/>
          <a:ext cx="2246164" cy="365722"/>
        </p:xfrm>
        <a:graphic>
          <a:graphicData uri="http://schemas.openxmlformats.org/presentationml/2006/ole">
            <mc:AlternateContent xmlns:mc="http://schemas.openxmlformats.org/markup-compatibility/2006">
              <mc:Choice xmlns:v="urn:schemas-microsoft-com:vml" Requires="v">
                <p:oleObj spid="_x0000_s20572" name="Equation" r:id="rId4" imgW="25158700" imgH="4102100" progId="Equation.3">
                  <p:embed/>
                </p:oleObj>
              </mc:Choice>
              <mc:Fallback>
                <p:oleObj name="Equation" r:id="rId4" imgW="25158700" imgH="4102100" progId="Equation.3">
                  <p:embed/>
                  <p:pic>
                    <p:nvPicPr>
                      <p:cNvPr id="10245" name="Object 6">
                        <a:extLst>
                          <a:ext uri="{FF2B5EF4-FFF2-40B4-BE49-F238E27FC236}">
                            <a16:creationId xmlns:a16="http://schemas.microsoft.com/office/drawing/2014/main" id="{4C0D79A6-5C59-1E4C-B055-04F494875A5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69620" y="2962945"/>
                        <a:ext cx="2246164" cy="365722"/>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9525">
                            <a:solidFill>
                              <a:schemeClr val="accent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246" name="Object 8">
            <a:extLst>
              <a:ext uri="{FF2B5EF4-FFF2-40B4-BE49-F238E27FC236}">
                <a16:creationId xmlns:a16="http://schemas.microsoft.com/office/drawing/2014/main" id="{973C6C36-4BE7-5646-A4DB-19BF952C4500}"/>
              </a:ext>
            </a:extLst>
          </p:cNvPr>
          <p:cNvGraphicFramePr>
            <a:graphicFrameLocks noChangeAspect="1"/>
          </p:cNvGraphicFramePr>
          <p:nvPr>
            <p:extLst>
              <p:ext uri="{D42A27DB-BD31-4B8C-83A1-F6EECF244321}">
                <p14:modId xmlns:p14="http://schemas.microsoft.com/office/powerpoint/2010/main" val="2995467917"/>
              </p:ext>
            </p:extLst>
          </p:nvPr>
        </p:nvGraphicFramePr>
        <p:xfrm>
          <a:off x="1339639" y="5222066"/>
          <a:ext cx="3278536" cy="956060"/>
        </p:xfrm>
        <a:graphic>
          <a:graphicData uri="http://schemas.openxmlformats.org/presentationml/2006/ole">
            <mc:AlternateContent xmlns:mc="http://schemas.openxmlformats.org/markup-compatibility/2006">
              <mc:Choice xmlns:v="urn:schemas-microsoft-com:vml" Requires="v">
                <p:oleObj spid="_x0000_s20573" name="Equation" r:id="rId6" imgW="28092400" imgH="8191500" progId="Equation.3">
                  <p:embed/>
                </p:oleObj>
              </mc:Choice>
              <mc:Fallback>
                <p:oleObj name="Equation" r:id="rId6" imgW="28092400" imgH="8191500" progId="Equation.3">
                  <p:embed/>
                  <p:pic>
                    <p:nvPicPr>
                      <p:cNvPr id="10246" name="Object 8">
                        <a:extLst>
                          <a:ext uri="{FF2B5EF4-FFF2-40B4-BE49-F238E27FC236}">
                            <a16:creationId xmlns:a16="http://schemas.microsoft.com/office/drawing/2014/main" id="{973C6C36-4BE7-5646-A4DB-19BF952C450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39639" y="5222066"/>
                        <a:ext cx="3278536" cy="956060"/>
                      </a:xfrm>
                      <a:prstGeom prst="rect">
                        <a:avLst/>
                      </a:prstGeom>
                      <a:solidFill>
                        <a:srgbClr val="CC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247" name="Object 9">
            <a:extLst>
              <a:ext uri="{FF2B5EF4-FFF2-40B4-BE49-F238E27FC236}">
                <a16:creationId xmlns:a16="http://schemas.microsoft.com/office/drawing/2014/main" id="{72DAC490-8802-2B47-B5C6-B16C54DB333E}"/>
              </a:ext>
            </a:extLst>
          </p:cNvPr>
          <p:cNvGraphicFramePr>
            <a:graphicFrameLocks noChangeAspect="1"/>
          </p:cNvGraphicFramePr>
          <p:nvPr/>
        </p:nvGraphicFramePr>
        <p:xfrm>
          <a:off x="5264667" y="2478552"/>
          <a:ext cx="801996" cy="387319"/>
        </p:xfrm>
        <a:graphic>
          <a:graphicData uri="http://schemas.openxmlformats.org/presentationml/2006/ole">
            <mc:AlternateContent xmlns:mc="http://schemas.openxmlformats.org/markup-compatibility/2006">
              <mc:Choice xmlns:v="urn:schemas-microsoft-com:vml" Requires="v">
                <p:oleObj spid="_x0000_s20574" name="Equation" r:id="rId8" imgW="8483600" imgH="4102100" progId="Equation.3">
                  <p:embed/>
                </p:oleObj>
              </mc:Choice>
              <mc:Fallback>
                <p:oleObj name="Equation" r:id="rId8" imgW="8483600" imgH="4102100" progId="Equation.3">
                  <p:embed/>
                  <p:pic>
                    <p:nvPicPr>
                      <p:cNvPr id="10247" name="Object 9">
                        <a:extLst>
                          <a:ext uri="{FF2B5EF4-FFF2-40B4-BE49-F238E27FC236}">
                            <a16:creationId xmlns:a16="http://schemas.microsoft.com/office/drawing/2014/main" id="{72DAC490-8802-2B47-B5C6-B16C54DB333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264667" y="2478552"/>
                        <a:ext cx="801996" cy="387319"/>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9525">
                            <a:solidFill>
                              <a:schemeClr val="accent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248" name="Object 10">
            <a:extLst>
              <a:ext uri="{FF2B5EF4-FFF2-40B4-BE49-F238E27FC236}">
                <a16:creationId xmlns:a16="http://schemas.microsoft.com/office/drawing/2014/main" id="{4C22540A-2E3E-3849-AE9C-AE7529EEE116}"/>
              </a:ext>
            </a:extLst>
          </p:cNvPr>
          <p:cNvGraphicFramePr>
            <a:graphicFrameLocks noChangeAspect="1"/>
          </p:cNvGraphicFramePr>
          <p:nvPr/>
        </p:nvGraphicFramePr>
        <p:xfrm>
          <a:off x="5071728" y="3446130"/>
          <a:ext cx="3160469" cy="365722"/>
        </p:xfrm>
        <a:graphic>
          <a:graphicData uri="http://schemas.openxmlformats.org/presentationml/2006/ole">
            <mc:AlternateContent xmlns:mc="http://schemas.openxmlformats.org/markup-compatibility/2006">
              <mc:Choice xmlns:v="urn:schemas-microsoft-com:vml" Requires="v">
                <p:oleObj spid="_x0000_s20575" name="Equation" r:id="rId10" imgW="35394900" imgH="4102100" progId="Equation.3">
                  <p:embed/>
                </p:oleObj>
              </mc:Choice>
              <mc:Fallback>
                <p:oleObj name="Equation" r:id="rId10" imgW="35394900" imgH="4102100" progId="Equation.3">
                  <p:embed/>
                  <p:pic>
                    <p:nvPicPr>
                      <p:cNvPr id="10248" name="Object 10">
                        <a:extLst>
                          <a:ext uri="{FF2B5EF4-FFF2-40B4-BE49-F238E27FC236}">
                            <a16:creationId xmlns:a16="http://schemas.microsoft.com/office/drawing/2014/main" id="{4C22540A-2E3E-3849-AE9C-AE7529EEE116}"/>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071728" y="3446130"/>
                        <a:ext cx="3160469" cy="365722"/>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9525">
                            <a:solidFill>
                              <a:schemeClr val="accent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249" name="Object 11">
            <a:extLst>
              <a:ext uri="{FF2B5EF4-FFF2-40B4-BE49-F238E27FC236}">
                <a16:creationId xmlns:a16="http://schemas.microsoft.com/office/drawing/2014/main" id="{D12C961B-122A-2E4B-A740-CBE6CB454B63}"/>
              </a:ext>
            </a:extLst>
          </p:cNvPr>
          <p:cNvGraphicFramePr>
            <a:graphicFrameLocks noChangeAspect="1"/>
          </p:cNvGraphicFramePr>
          <p:nvPr/>
        </p:nvGraphicFramePr>
        <p:xfrm>
          <a:off x="4311487" y="3955837"/>
          <a:ext cx="4860930" cy="365722"/>
        </p:xfrm>
        <a:graphic>
          <a:graphicData uri="http://schemas.openxmlformats.org/presentationml/2006/ole">
            <mc:AlternateContent xmlns:mc="http://schemas.openxmlformats.org/markup-compatibility/2006">
              <mc:Choice xmlns:v="urn:schemas-microsoft-com:vml" Requires="v">
                <p:oleObj spid="_x0000_s20576" name="Equation" r:id="rId12" imgW="54419500" imgH="4102100" progId="Equation.3">
                  <p:embed/>
                </p:oleObj>
              </mc:Choice>
              <mc:Fallback>
                <p:oleObj name="Equation" r:id="rId12" imgW="54419500" imgH="4102100" progId="Equation.3">
                  <p:embed/>
                  <p:pic>
                    <p:nvPicPr>
                      <p:cNvPr id="10249" name="Object 11">
                        <a:extLst>
                          <a:ext uri="{FF2B5EF4-FFF2-40B4-BE49-F238E27FC236}">
                            <a16:creationId xmlns:a16="http://schemas.microsoft.com/office/drawing/2014/main" id="{D12C961B-122A-2E4B-A740-CBE6CB454B6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311487" y="3955837"/>
                        <a:ext cx="4860930" cy="365722"/>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9525">
                            <a:solidFill>
                              <a:schemeClr val="accent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250" name="Object 12">
            <a:extLst>
              <a:ext uri="{FF2B5EF4-FFF2-40B4-BE49-F238E27FC236}">
                <a16:creationId xmlns:a16="http://schemas.microsoft.com/office/drawing/2014/main" id="{49ACBD23-5D98-4240-9A25-C3B0361C4C9B}"/>
              </a:ext>
            </a:extLst>
          </p:cNvPr>
          <p:cNvGraphicFramePr>
            <a:graphicFrameLocks noChangeAspect="1"/>
          </p:cNvGraphicFramePr>
          <p:nvPr/>
        </p:nvGraphicFramePr>
        <p:xfrm>
          <a:off x="3804661" y="4344596"/>
          <a:ext cx="6531154" cy="365722"/>
        </p:xfrm>
        <a:graphic>
          <a:graphicData uri="http://schemas.openxmlformats.org/presentationml/2006/ole">
            <mc:AlternateContent xmlns:mc="http://schemas.openxmlformats.org/markup-compatibility/2006">
              <mc:Choice xmlns:v="urn:schemas-microsoft-com:vml" Requires="v">
                <p:oleObj spid="_x0000_s20577" name="Equation" r:id="rId14" imgW="73139300" imgH="4102100" progId="Equation.3">
                  <p:embed/>
                </p:oleObj>
              </mc:Choice>
              <mc:Fallback>
                <p:oleObj name="Equation" r:id="rId14" imgW="73139300" imgH="4102100" progId="Equation.3">
                  <p:embed/>
                  <p:pic>
                    <p:nvPicPr>
                      <p:cNvPr id="10250" name="Object 12">
                        <a:extLst>
                          <a:ext uri="{FF2B5EF4-FFF2-40B4-BE49-F238E27FC236}">
                            <a16:creationId xmlns:a16="http://schemas.microsoft.com/office/drawing/2014/main" id="{49ACBD23-5D98-4240-9A25-C3B0361C4C9B}"/>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804661" y="4344596"/>
                        <a:ext cx="6531154" cy="365722"/>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9525">
                            <a:solidFill>
                              <a:schemeClr val="accent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251" name="Object 13">
            <a:extLst>
              <a:ext uri="{FF2B5EF4-FFF2-40B4-BE49-F238E27FC236}">
                <a16:creationId xmlns:a16="http://schemas.microsoft.com/office/drawing/2014/main" id="{DB61E7AA-173C-D44E-AC7D-133350FB3A5F}"/>
              </a:ext>
            </a:extLst>
          </p:cNvPr>
          <p:cNvGraphicFramePr>
            <a:graphicFrameLocks noChangeAspect="1"/>
          </p:cNvGraphicFramePr>
          <p:nvPr>
            <p:extLst>
              <p:ext uri="{D42A27DB-BD31-4B8C-83A1-F6EECF244321}">
                <p14:modId xmlns:p14="http://schemas.microsoft.com/office/powerpoint/2010/main" val="2805077544"/>
              </p:ext>
            </p:extLst>
          </p:nvPr>
        </p:nvGraphicFramePr>
        <p:xfrm>
          <a:off x="5451848" y="5222066"/>
          <a:ext cx="4395859" cy="933022"/>
        </p:xfrm>
        <a:graphic>
          <a:graphicData uri="http://schemas.openxmlformats.org/presentationml/2006/ole">
            <mc:AlternateContent xmlns:mc="http://schemas.openxmlformats.org/markup-compatibility/2006">
              <mc:Choice xmlns:v="urn:schemas-microsoft-com:vml" Requires="v">
                <p:oleObj spid="_x0000_s20578" name="Equation" r:id="rId16" imgW="34518600" imgH="7315200" progId="Equation.3">
                  <p:embed/>
                </p:oleObj>
              </mc:Choice>
              <mc:Fallback>
                <p:oleObj name="Equation" r:id="rId16" imgW="34518600" imgH="7315200" progId="Equation.3">
                  <p:embed/>
                  <p:pic>
                    <p:nvPicPr>
                      <p:cNvPr id="10251" name="Object 13">
                        <a:extLst>
                          <a:ext uri="{FF2B5EF4-FFF2-40B4-BE49-F238E27FC236}">
                            <a16:creationId xmlns:a16="http://schemas.microsoft.com/office/drawing/2014/main" id="{DB61E7AA-173C-D44E-AC7D-133350FB3A5F}"/>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5451848" y="5222066"/>
                        <a:ext cx="4395859" cy="933022"/>
                      </a:xfrm>
                      <a:prstGeom prst="rect">
                        <a:avLst/>
                      </a:prstGeom>
                      <a:solidFill>
                        <a:srgbClr val="CC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Right Arrow 1">
            <a:extLst>
              <a:ext uri="{FF2B5EF4-FFF2-40B4-BE49-F238E27FC236}">
                <a16:creationId xmlns:a16="http://schemas.microsoft.com/office/drawing/2014/main" id="{01B53209-E908-AD48-98E2-4CFD8C566B6D}"/>
              </a:ext>
            </a:extLst>
          </p:cNvPr>
          <p:cNvSpPr/>
          <p:nvPr/>
        </p:nvSpPr>
        <p:spPr>
          <a:xfrm>
            <a:off x="4864390" y="5519512"/>
            <a:ext cx="414676" cy="2073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633"/>
          </a:p>
        </p:txBody>
      </p:sp>
      <p:sp>
        <p:nvSpPr>
          <p:cNvPr id="3" name="Date Placeholder 2">
            <a:extLst>
              <a:ext uri="{FF2B5EF4-FFF2-40B4-BE49-F238E27FC236}">
                <a16:creationId xmlns:a16="http://schemas.microsoft.com/office/drawing/2014/main" id="{DEF2FAD1-7811-4147-8A9E-50E3C5790841}"/>
              </a:ext>
            </a:extLst>
          </p:cNvPr>
          <p:cNvSpPr>
            <a:spLocks noGrp="1"/>
          </p:cNvSpPr>
          <p:nvPr>
            <p:ph type="dt" sz="half" idx="10"/>
          </p:nvPr>
        </p:nvSpPr>
        <p:spPr/>
        <p:txBody>
          <a:bodyPr/>
          <a:lstStyle/>
          <a:p>
            <a:r>
              <a:rPr lang="en-US"/>
              <a:t>First Semester 2021-2022</a:t>
            </a:r>
            <a:endParaRPr lang="en-US" dirty="0"/>
          </a:p>
        </p:txBody>
      </p:sp>
      <p:sp>
        <p:nvSpPr>
          <p:cNvPr id="4" name="Footer Placeholder 3">
            <a:extLst>
              <a:ext uri="{FF2B5EF4-FFF2-40B4-BE49-F238E27FC236}">
                <a16:creationId xmlns:a16="http://schemas.microsoft.com/office/drawing/2014/main" id="{36271582-D26C-C14A-A4CD-538439D5BD21}"/>
              </a:ext>
            </a:extLst>
          </p:cNvPr>
          <p:cNvSpPr>
            <a:spLocks noGrp="1"/>
          </p:cNvSpPr>
          <p:nvPr>
            <p:ph type="ftr" sz="quarter" idx="11"/>
          </p:nvPr>
        </p:nvSpPr>
        <p:spPr/>
        <p:txBody>
          <a:bodyPr/>
          <a:lstStyle/>
          <a:p>
            <a:r>
              <a:rPr lang="en-US"/>
              <a:t>Dr. Malak Abdullah</a:t>
            </a:r>
            <a:endParaRPr lang="en-US" dirty="0"/>
          </a:p>
        </p:txBody>
      </p:sp>
      <p:sp>
        <p:nvSpPr>
          <p:cNvPr id="5" name="Slide Number Placeholder 4">
            <a:extLst>
              <a:ext uri="{FF2B5EF4-FFF2-40B4-BE49-F238E27FC236}">
                <a16:creationId xmlns:a16="http://schemas.microsoft.com/office/drawing/2014/main" id="{65B4302A-0F45-4344-B27D-6938E2ADC056}"/>
              </a:ext>
            </a:extLst>
          </p:cNvPr>
          <p:cNvSpPr>
            <a:spLocks noGrp="1"/>
          </p:cNvSpPr>
          <p:nvPr>
            <p:ph type="sldNum" sz="quarter" idx="12"/>
          </p:nvPr>
        </p:nvSpPr>
        <p:spPr/>
        <p:txBody>
          <a:bodyPr/>
          <a:lstStyle/>
          <a:p>
            <a:fld id="{D8C2E80E-A818-EA4B-839C-9030708D7285}" type="slidenum">
              <a:rPr lang="en-US" smtClean="0"/>
              <a:t>55</a:t>
            </a:fld>
            <a:endParaRPr lang="en-US" dirty="0"/>
          </a:p>
        </p:txBody>
      </p:sp>
    </p:spTree>
    <p:extLst>
      <p:ext uri="{BB962C8B-B14F-4D97-AF65-F5344CB8AC3E}">
        <p14:creationId xmlns:p14="http://schemas.microsoft.com/office/powerpoint/2010/main" val="3716392389"/>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8DE7C1-3414-FB44-9050-73EB4C28EEA5}"/>
              </a:ext>
            </a:extLst>
          </p:cNvPr>
          <p:cNvSpPr>
            <a:spLocks noGrp="1"/>
          </p:cNvSpPr>
          <p:nvPr>
            <p:ph type="title"/>
          </p:nvPr>
        </p:nvSpPr>
        <p:spPr/>
        <p:txBody>
          <a:bodyPr>
            <a:normAutofit/>
          </a:bodyPr>
          <a:lstStyle/>
          <a:p>
            <a:r>
              <a:rPr lang="en-US" b="1" dirty="0"/>
              <a:t>Bayes' Theorem Example</a:t>
            </a:r>
            <a:endParaRPr lang="en-US" dirty="0"/>
          </a:p>
        </p:txBody>
      </p:sp>
      <p:sp>
        <p:nvSpPr>
          <p:cNvPr id="3" name="Content Placeholder 2">
            <a:extLst>
              <a:ext uri="{FF2B5EF4-FFF2-40B4-BE49-F238E27FC236}">
                <a16:creationId xmlns:a16="http://schemas.microsoft.com/office/drawing/2014/main" id="{4DBE08BF-B762-0844-A8CC-285CD0C34CD8}"/>
              </a:ext>
            </a:extLst>
          </p:cNvPr>
          <p:cNvSpPr>
            <a:spLocks noGrp="1"/>
          </p:cNvSpPr>
          <p:nvPr>
            <p:ph idx="1"/>
          </p:nvPr>
        </p:nvSpPr>
        <p:spPr>
          <a:xfrm>
            <a:off x="244031" y="1307998"/>
            <a:ext cx="11387137" cy="4429125"/>
          </a:xfrm>
        </p:spPr>
        <p:txBody>
          <a:bodyPr/>
          <a:lstStyle/>
          <a:p>
            <a:r>
              <a:rPr lang="en-US" dirty="0"/>
              <a:t>Let's suppose we have Cards and we wish to find out the probability of the card we picked at random to being a </a:t>
            </a:r>
            <a:r>
              <a:rPr lang="en-US" b="1" dirty="0"/>
              <a:t>king</a:t>
            </a:r>
            <a:r>
              <a:rPr lang="en-US" dirty="0"/>
              <a:t>, given that it is a </a:t>
            </a:r>
            <a:r>
              <a:rPr lang="en-US" b="1" dirty="0"/>
              <a:t>face</a:t>
            </a:r>
            <a:r>
              <a:rPr lang="en-US" dirty="0"/>
              <a:t> card. So, according to Bayes' Theorem, we can solve this problem. First, we need to find out the probability:</a:t>
            </a:r>
          </a:p>
          <a:p>
            <a:r>
              <a:rPr lang="en-US" b="1" dirty="0"/>
              <a:t>P(King) </a:t>
            </a:r>
            <a:r>
              <a:rPr lang="en-US" dirty="0"/>
              <a:t>which is </a:t>
            </a:r>
            <a:r>
              <a:rPr lang="en-US" b="1" dirty="0"/>
              <a:t>4/52</a:t>
            </a:r>
            <a:r>
              <a:rPr lang="en-US" dirty="0"/>
              <a:t> as there are 4 Kings in Cards.</a:t>
            </a:r>
          </a:p>
          <a:p>
            <a:r>
              <a:rPr lang="en-US" b="1" dirty="0"/>
              <a:t>P(</a:t>
            </a:r>
            <a:r>
              <a:rPr lang="en-US" b="1" dirty="0" err="1"/>
              <a:t>Face|King</a:t>
            </a:r>
            <a:r>
              <a:rPr lang="en-US" b="1" dirty="0"/>
              <a:t>) </a:t>
            </a:r>
            <a:r>
              <a:rPr lang="en-US" dirty="0"/>
              <a:t>is equal to </a:t>
            </a:r>
            <a:r>
              <a:rPr lang="en-US" b="1" dirty="0"/>
              <a:t>1</a:t>
            </a:r>
            <a:r>
              <a:rPr lang="en-US" dirty="0"/>
              <a:t> as all the Kings are face Cards.</a:t>
            </a:r>
          </a:p>
          <a:p>
            <a:r>
              <a:rPr lang="en-US" b="1" dirty="0"/>
              <a:t>P(Face) </a:t>
            </a:r>
            <a:r>
              <a:rPr lang="en-US" dirty="0"/>
              <a:t>is equal to </a:t>
            </a:r>
            <a:r>
              <a:rPr lang="en-US" b="1" dirty="0"/>
              <a:t>12/52</a:t>
            </a:r>
            <a:r>
              <a:rPr lang="en-US" dirty="0"/>
              <a:t> as there are 3 Face Cards in a Suit of 13 cards and there are 4 Suits in total.</a:t>
            </a:r>
          </a:p>
          <a:p>
            <a:endParaRPr lang="en-US" dirty="0"/>
          </a:p>
        </p:txBody>
      </p:sp>
      <p:sp>
        <p:nvSpPr>
          <p:cNvPr id="4" name="Date Placeholder 3">
            <a:extLst>
              <a:ext uri="{FF2B5EF4-FFF2-40B4-BE49-F238E27FC236}">
                <a16:creationId xmlns:a16="http://schemas.microsoft.com/office/drawing/2014/main" id="{85245ABD-2B36-9347-82BD-3D08B42F8804}"/>
              </a:ext>
            </a:extLst>
          </p:cNvPr>
          <p:cNvSpPr>
            <a:spLocks noGrp="1"/>
          </p:cNvSpPr>
          <p:nvPr>
            <p:ph type="dt" sz="half" idx="10"/>
          </p:nvPr>
        </p:nvSpPr>
        <p:spPr/>
        <p:txBody>
          <a:bodyPr/>
          <a:lstStyle/>
          <a:p>
            <a:r>
              <a:rPr lang="en-US"/>
              <a:t>First Semester 2021-2022</a:t>
            </a:r>
            <a:endParaRPr lang="en-US" dirty="0"/>
          </a:p>
        </p:txBody>
      </p:sp>
      <p:sp>
        <p:nvSpPr>
          <p:cNvPr id="5" name="Slide Number Placeholder 4">
            <a:extLst>
              <a:ext uri="{FF2B5EF4-FFF2-40B4-BE49-F238E27FC236}">
                <a16:creationId xmlns:a16="http://schemas.microsoft.com/office/drawing/2014/main" id="{19C9B364-355E-4D4E-BF16-E8501E7177BB}"/>
              </a:ext>
            </a:extLst>
          </p:cNvPr>
          <p:cNvSpPr>
            <a:spLocks noGrp="1"/>
          </p:cNvSpPr>
          <p:nvPr>
            <p:ph type="sldNum" sz="quarter" idx="12"/>
          </p:nvPr>
        </p:nvSpPr>
        <p:spPr/>
        <p:txBody>
          <a:bodyPr/>
          <a:lstStyle/>
          <a:p>
            <a:fld id="{D8C2E80E-A818-EA4B-839C-9030708D7285}" type="slidenum">
              <a:rPr lang="en-US" smtClean="0"/>
              <a:t>56</a:t>
            </a:fld>
            <a:endParaRPr lang="en-US" dirty="0"/>
          </a:p>
        </p:txBody>
      </p:sp>
      <p:pic>
        <p:nvPicPr>
          <p:cNvPr id="6" name="Picture 5">
            <a:extLst>
              <a:ext uri="{FF2B5EF4-FFF2-40B4-BE49-F238E27FC236}">
                <a16:creationId xmlns:a16="http://schemas.microsoft.com/office/drawing/2014/main" id="{FFB89C57-E5A4-9847-99E3-DC915EC74B05}"/>
              </a:ext>
            </a:extLst>
          </p:cNvPr>
          <p:cNvPicPr>
            <a:picLocks noChangeAspect="1"/>
          </p:cNvPicPr>
          <p:nvPr/>
        </p:nvPicPr>
        <p:blipFill>
          <a:blip r:embed="rId2"/>
          <a:stretch>
            <a:fillRect/>
          </a:stretch>
        </p:blipFill>
        <p:spPr>
          <a:xfrm>
            <a:off x="1283626" y="3629734"/>
            <a:ext cx="7393769" cy="3228265"/>
          </a:xfrm>
          <a:prstGeom prst="rect">
            <a:avLst/>
          </a:prstGeom>
        </p:spPr>
      </p:pic>
      <p:sp>
        <p:nvSpPr>
          <p:cNvPr id="7" name="Footer Placeholder 6">
            <a:extLst>
              <a:ext uri="{FF2B5EF4-FFF2-40B4-BE49-F238E27FC236}">
                <a16:creationId xmlns:a16="http://schemas.microsoft.com/office/drawing/2014/main" id="{DB167D79-1FFD-7540-8FE3-E1D06CD50048}"/>
              </a:ext>
            </a:extLst>
          </p:cNvPr>
          <p:cNvSpPr>
            <a:spLocks noGrp="1"/>
          </p:cNvSpPr>
          <p:nvPr>
            <p:ph type="ftr" sz="quarter" idx="11"/>
          </p:nvPr>
        </p:nvSpPr>
        <p:spPr/>
        <p:txBody>
          <a:bodyPr/>
          <a:lstStyle/>
          <a:p>
            <a:r>
              <a:rPr lang="en-US"/>
              <a:t>Dr. Malak Abdullah</a:t>
            </a:r>
            <a:endParaRPr lang="en-US" dirty="0"/>
          </a:p>
        </p:txBody>
      </p:sp>
    </p:spTree>
    <p:extLst>
      <p:ext uri="{BB962C8B-B14F-4D97-AF65-F5344CB8AC3E}">
        <p14:creationId xmlns:p14="http://schemas.microsoft.com/office/powerpoint/2010/main" val="429225035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88A6E-93F6-C848-92F5-ED3BDB7BF799}"/>
              </a:ext>
            </a:extLst>
          </p:cNvPr>
          <p:cNvSpPr>
            <a:spLocks noGrp="1"/>
          </p:cNvSpPr>
          <p:nvPr>
            <p:ph type="title"/>
          </p:nvPr>
        </p:nvSpPr>
        <p:spPr/>
        <p:txBody>
          <a:bodyPr/>
          <a:lstStyle/>
          <a:p>
            <a:r>
              <a:rPr lang="en-US" dirty="0"/>
              <a:t>example</a:t>
            </a:r>
          </a:p>
        </p:txBody>
      </p:sp>
      <p:sp>
        <p:nvSpPr>
          <p:cNvPr id="3" name="Content Placeholder 2">
            <a:extLst>
              <a:ext uri="{FF2B5EF4-FFF2-40B4-BE49-F238E27FC236}">
                <a16:creationId xmlns:a16="http://schemas.microsoft.com/office/drawing/2014/main" id="{97447F49-19B1-A94F-9D46-B8715B34E190}"/>
              </a:ext>
            </a:extLst>
          </p:cNvPr>
          <p:cNvSpPr>
            <a:spLocks noGrp="1"/>
          </p:cNvSpPr>
          <p:nvPr>
            <p:ph idx="1"/>
          </p:nvPr>
        </p:nvSpPr>
        <p:spPr/>
        <p:txBody>
          <a:bodyPr/>
          <a:lstStyle/>
          <a:p>
            <a:endParaRPr lang="en-US" dirty="0"/>
          </a:p>
        </p:txBody>
      </p:sp>
      <p:sp>
        <p:nvSpPr>
          <p:cNvPr id="4" name="Date Placeholder 3">
            <a:extLst>
              <a:ext uri="{FF2B5EF4-FFF2-40B4-BE49-F238E27FC236}">
                <a16:creationId xmlns:a16="http://schemas.microsoft.com/office/drawing/2014/main" id="{90DAD311-4FBB-5E4A-B2B4-CC6AEE145D63}"/>
              </a:ext>
            </a:extLst>
          </p:cNvPr>
          <p:cNvSpPr>
            <a:spLocks noGrp="1"/>
          </p:cNvSpPr>
          <p:nvPr>
            <p:ph type="dt" sz="half" idx="10"/>
          </p:nvPr>
        </p:nvSpPr>
        <p:spPr/>
        <p:txBody>
          <a:bodyPr/>
          <a:lstStyle/>
          <a:p>
            <a:r>
              <a:rPr lang="en-US"/>
              <a:t>First Semester 2021-2022</a:t>
            </a:r>
            <a:endParaRPr lang="en-US" dirty="0"/>
          </a:p>
        </p:txBody>
      </p:sp>
      <p:sp>
        <p:nvSpPr>
          <p:cNvPr id="5" name="Slide Number Placeholder 4">
            <a:extLst>
              <a:ext uri="{FF2B5EF4-FFF2-40B4-BE49-F238E27FC236}">
                <a16:creationId xmlns:a16="http://schemas.microsoft.com/office/drawing/2014/main" id="{B206498C-A59B-D246-AD2A-570C9C640207}"/>
              </a:ext>
            </a:extLst>
          </p:cNvPr>
          <p:cNvSpPr>
            <a:spLocks noGrp="1"/>
          </p:cNvSpPr>
          <p:nvPr>
            <p:ph type="sldNum" sz="quarter" idx="12"/>
          </p:nvPr>
        </p:nvSpPr>
        <p:spPr/>
        <p:txBody>
          <a:bodyPr/>
          <a:lstStyle/>
          <a:p>
            <a:fld id="{D8C2E80E-A818-EA4B-839C-9030708D7285}" type="slidenum">
              <a:rPr lang="en-US" smtClean="0"/>
              <a:t>57</a:t>
            </a:fld>
            <a:endParaRPr lang="en-US" dirty="0"/>
          </a:p>
        </p:txBody>
      </p:sp>
      <p:pic>
        <p:nvPicPr>
          <p:cNvPr id="6" name="Picture 5">
            <a:extLst>
              <a:ext uri="{FF2B5EF4-FFF2-40B4-BE49-F238E27FC236}">
                <a16:creationId xmlns:a16="http://schemas.microsoft.com/office/drawing/2014/main" id="{5686216A-E702-FA4D-9886-5589E111DE1C}"/>
              </a:ext>
            </a:extLst>
          </p:cNvPr>
          <p:cNvPicPr>
            <a:picLocks noChangeAspect="1"/>
          </p:cNvPicPr>
          <p:nvPr/>
        </p:nvPicPr>
        <p:blipFill>
          <a:blip r:embed="rId2"/>
          <a:stretch>
            <a:fillRect/>
          </a:stretch>
        </p:blipFill>
        <p:spPr>
          <a:xfrm>
            <a:off x="0" y="1498600"/>
            <a:ext cx="8989255" cy="5133242"/>
          </a:xfrm>
          <a:prstGeom prst="rect">
            <a:avLst/>
          </a:prstGeom>
        </p:spPr>
      </p:pic>
      <p:sp>
        <p:nvSpPr>
          <p:cNvPr id="7" name="TextBox 6">
            <a:extLst>
              <a:ext uri="{FF2B5EF4-FFF2-40B4-BE49-F238E27FC236}">
                <a16:creationId xmlns:a16="http://schemas.microsoft.com/office/drawing/2014/main" id="{7D3072DA-24D2-914B-9507-9016F8DA2AD7}"/>
              </a:ext>
            </a:extLst>
          </p:cNvPr>
          <p:cNvSpPr txBox="1"/>
          <p:nvPr/>
        </p:nvSpPr>
        <p:spPr>
          <a:xfrm>
            <a:off x="8989255" y="1139483"/>
            <a:ext cx="3202745" cy="452431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just"/>
            <a:r>
              <a:rPr lang="en-US" dirty="0"/>
              <a:t>Imagine you take a random sample of 500 passengers. In this sample, </a:t>
            </a:r>
            <a:r>
              <a:rPr lang="en-US" b="1" dirty="0"/>
              <a:t>30% of people survived</a:t>
            </a:r>
            <a:r>
              <a:rPr lang="en-US" dirty="0"/>
              <a:t>. Among passenger who survived, the </a:t>
            </a:r>
            <a:r>
              <a:rPr lang="en-US" b="1" dirty="0"/>
              <a:t>fare ticket mean is 100$</a:t>
            </a:r>
            <a:r>
              <a:rPr lang="en-US" dirty="0"/>
              <a:t>. It falls to </a:t>
            </a:r>
            <a:r>
              <a:rPr lang="en-US" b="1" dirty="0"/>
              <a:t>50$</a:t>
            </a:r>
            <a:r>
              <a:rPr lang="en-US" dirty="0"/>
              <a:t> in the subset of people who </a:t>
            </a:r>
            <a:r>
              <a:rPr lang="en-US" b="1" dirty="0"/>
              <a:t>did not survive</a:t>
            </a:r>
            <a:r>
              <a:rPr lang="en-US" dirty="0"/>
              <a:t>. Now, let’s say you have a new passenger. You do not know if he survived or not but you know he bought a </a:t>
            </a:r>
            <a:r>
              <a:rPr lang="en-US" b="1" dirty="0"/>
              <a:t>30$ ticket</a:t>
            </a:r>
            <a:r>
              <a:rPr lang="en-US" dirty="0"/>
              <a:t> to cross the Atlantic. What is your prediction of survival for this passenger?</a:t>
            </a:r>
          </a:p>
        </p:txBody>
      </p:sp>
      <p:sp>
        <p:nvSpPr>
          <p:cNvPr id="8" name="Footer Placeholder 7">
            <a:extLst>
              <a:ext uri="{FF2B5EF4-FFF2-40B4-BE49-F238E27FC236}">
                <a16:creationId xmlns:a16="http://schemas.microsoft.com/office/drawing/2014/main" id="{537E13AC-C416-2143-8755-A7AC77D09CC4}"/>
              </a:ext>
            </a:extLst>
          </p:cNvPr>
          <p:cNvSpPr>
            <a:spLocks noGrp="1"/>
          </p:cNvSpPr>
          <p:nvPr>
            <p:ph type="ftr" sz="quarter" idx="11"/>
          </p:nvPr>
        </p:nvSpPr>
        <p:spPr/>
        <p:txBody>
          <a:bodyPr/>
          <a:lstStyle/>
          <a:p>
            <a:r>
              <a:rPr lang="en-US"/>
              <a:t>Dr. Malak Abdullah</a:t>
            </a:r>
            <a:endParaRPr lang="en-US" dirty="0"/>
          </a:p>
        </p:txBody>
      </p:sp>
    </p:spTree>
    <p:extLst>
      <p:ext uri="{BB962C8B-B14F-4D97-AF65-F5344CB8AC3E}">
        <p14:creationId xmlns:p14="http://schemas.microsoft.com/office/powerpoint/2010/main" val="254838446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F16738-76BB-2140-BE97-C01237D5A221}"/>
              </a:ext>
            </a:extLst>
          </p:cNvPr>
          <p:cNvSpPr>
            <a:spLocks noGrp="1"/>
          </p:cNvSpPr>
          <p:nvPr>
            <p:ph type="title"/>
          </p:nvPr>
        </p:nvSpPr>
        <p:spPr/>
        <p:txBody>
          <a:bodyPr/>
          <a:lstStyle/>
          <a:p>
            <a:r>
              <a:rPr lang="en-US" dirty="0"/>
              <a:t>Not survive</a:t>
            </a:r>
          </a:p>
        </p:txBody>
      </p:sp>
      <p:sp>
        <p:nvSpPr>
          <p:cNvPr id="3" name="Content Placeholder 2">
            <a:extLst>
              <a:ext uri="{FF2B5EF4-FFF2-40B4-BE49-F238E27FC236}">
                <a16:creationId xmlns:a16="http://schemas.microsoft.com/office/drawing/2014/main" id="{9385F9CD-E082-F340-8239-39FF111EF9B3}"/>
              </a:ext>
            </a:extLst>
          </p:cNvPr>
          <p:cNvSpPr>
            <a:spLocks noGrp="1"/>
          </p:cNvSpPr>
          <p:nvPr>
            <p:ph idx="1"/>
          </p:nvPr>
        </p:nvSpPr>
        <p:spPr/>
        <p:txBody>
          <a:bodyPr/>
          <a:lstStyle/>
          <a:p>
            <a:r>
              <a:rPr lang="en-US" dirty="0">
                <a:latin typeface="medium-content-serif-font"/>
              </a:rPr>
              <a:t>You probably answered that this passenger </a:t>
            </a:r>
            <a:r>
              <a:rPr lang="en-US" b="1" dirty="0">
                <a:latin typeface="medium-content-serif-font"/>
              </a:rPr>
              <a:t>did not survive</a:t>
            </a:r>
            <a:r>
              <a:rPr lang="en-US" dirty="0">
                <a:latin typeface="medium-content-serif-font"/>
              </a:rPr>
              <a:t>. Why? </a:t>
            </a:r>
          </a:p>
          <a:p>
            <a:r>
              <a:rPr lang="en-US" dirty="0">
                <a:latin typeface="medium-content-serif-font"/>
              </a:rPr>
              <a:t>You assumed that </a:t>
            </a:r>
            <a:r>
              <a:rPr lang="en-US" b="1" dirty="0">
                <a:latin typeface="medium-content-serif-font"/>
              </a:rPr>
              <a:t>chances of survival were low</a:t>
            </a:r>
            <a:r>
              <a:rPr lang="en-US" dirty="0">
                <a:latin typeface="medium-content-serif-font"/>
              </a:rPr>
              <a:t> and that </a:t>
            </a:r>
            <a:r>
              <a:rPr lang="en-US" b="1" dirty="0">
                <a:latin typeface="medium-content-serif-font"/>
              </a:rPr>
              <a:t>being poor reduced chances of survival</a:t>
            </a:r>
            <a:r>
              <a:rPr lang="en-US" dirty="0">
                <a:latin typeface="medium-content-serif-font"/>
              </a:rPr>
              <a:t>. </a:t>
            </a:r>
          </a:p>
          <a:p>
            <a:r>
              <a:rPr lang="en-US" dirty="0">
                <a:latin typeface="medium-content-serif-font"/>
              </a:rPr>
              <a:t>You put this passenger in the </a:t>
            </a:r>
            <a:r>
              <a:rPr lang="en-US" b="1" dirty="0">
                <a:latin typeface="medium-content-serif-font"/>
              </a:rPr>
              <a:t>closest group of likelihood</a:t>
            </a:r>
            <a:r>
              <a:rPr lang="en-US" dirty="0">
                <a:latin typeface="medium-content-serif-font"/>
              </a:rPr>
              <a:t> (the low fare ticket group). </a:t>
            </a:r>
          </a:p>
          <a:p>
            <a:r>
              <a:rPr lang="en-US" dirty="0">
                <a:latin typeface="medium-content-serif-font"/>
              </a:rPr>
              <a:t>This is what the </a:t>
            </a:r>
            <a:r>
              <a:rPr lang="en-US" b="1" dirty="0">
                <a:latin typeface="medium-content-serif-font"/>
              </a:rPr>
              <a:t>Naive Bayes classifier </a:t>
            </a:r>
            <a:r>
              <a:rPr lang="en-US" dirty="0">
                <a:latin typeface="medium-content-serif-font"/>
              </a:rPr>
              <a:t>does.</a:t>
            </a:r>
            <a:endParaRPr lang="en-US" dirty="0"/>
          </a:p>
          <a:p>
            <a:endParaRPr lang="en-US" dirty="0"/>
          </a:p>
        </p:txBody>
      </p:sp>
      <p:sp>
        <p:nvSpPr>
          <p:cNvPr id="4" name="Date Placeholder 3">
            <a:extLst>
              <a:ext uri="{FF2B5EF4-FFF2-40B4-BE49-F238E27FC236}">
                <a16:creationId xmlns:a16="http://schemas.microsoft.com/office/drawing/2014/main" id="{C87176D6-D2AE-604E-9A98-67ABFDC79FC1}"/>
              </a:ext>
            </a:extLst>
          </p:cNvPr>
          <p:cNvSpPr>
            <a:spLocks noGrp="1"/>
          </p:cNvSpPr>
          <p:nvPr>
            <p:ph type="dt" sz="half" idx="10"/>
          </p:nvPr>
        </p:nvSpPr>
        <p:spPr/>
        <p:txBody>
          <a:bodyPr/>
          <a:lstStyle/>
          <a:p>
            <a:r>
              <a:rPr lang="en-US"/>
              <a:t>First Semester 2021-2022</a:t>
            </a:r>
            <a:endParaRPr lang="en-US" dirty="0"/>
          </a:p>
        </p:txBody>
      </p:sp>
      <p:sp>
        <p:nvSpPr>
          <p:cNvPr id="5" name="Slide Number Placeholder 4">
            <a:extLst>
              <a:ext uri="{FF2B5EF4-FFF2-40B4-BE49-F238E27FC236}">
                <a16:creationId xmlns:a16="http://schemas.microsoft.com/office/drawing/2014/main" id="{41EDC3E4-99B3-7E4F-AAAD-14E4DE0F6CF9}"/>
              </a:ext>
            </a:extLst>
          </p:cNvPr>
          <p:cNvSpPr>
            <a:spLocks noGrp="1"/>
          </p:cNvSpPr>
          <p:nvPr>
            <p:ph type="sldNum" sz="quarter" idx="12"/>
          </p:nvPr>
        </p:nvSpPr>
        <p:spPr/>
        <p:txBody>
          <a:bodyPr/>
          <a:lstStyle/>
          <a:p>
            <a:fld id="{D8C2E80E-A818-EA4B-839C-9030708D7285}" type="slidenum">
              <a:rPr lang="en-US" smtClean="0"/>
              <a:t>58</a:t>
            </a:fld>
            <a:endParaRPr lang="en-US" dirty="0"/>
          </a:p>
        </p:txBody>
      </p:sp>
      <p:sp>
        <p:nvSpPr>
          <p:cNvPr id="6" name="Footer Placeholder 5">
            <a:extLst>
              <a:ext uri="{FF2B5EF4-FFF2-40B4-BE49-F238E27FC236}">
                <a16:creationId xmlns:a16="http://schemas.microsoft.com/office/drawing/2014/main" id="{9A7B7A7F-6B0B-9442-9978-DA69AAC9E98A}"/>
              </a:ext>
            </a:extLst>
          </p:cNvPr>
          <p:cNvSpPr>
            <a:spLocks noGrp="1"/>
          </p:cNvSpPr>
          <p:nvPr>
            <p:ph type="ftr" sz="quarter" idx="11"/>
          </p:nvPr>
        </p:nvSpPr>
        <p:spPr/>
        <p:txBody>
          <a:bodyPr/>
          <a:lstStyle/>
          <a:p>
            <a:r>
              <a:rPr lang="en-US"/>
              <a:t>Dr. Malak Abdullah</a:t>
            </a:r>
            <a:endParaRPr lang="en-US" dirty="0"/>
          </a:p>
        </p:txBody>
      </p:sp>
    </p:spTree>
    <p:extLst>
      <p:ext uri="{BB962C8B-B14F-4D97-AF65-F5344CB8AC3E}">
        <p14:creationId xmlns:p14="http://schemas.microsoft.com/office/powerpoint/2010/main" val="165115104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6A0F6A-4676-DC4F-9B8E-33F4B8DA80F2}"/>
              </a:ext>
            </a:extLst>
          </p:cNvPr>
          <p:cNvSpPr>
            <a:spLocks noGrp="1"/>
          </p:cNvSpPr>
          <p:nvPr>
            <p:ph type="title"/>
          </p:nvPr>
        </p:nvSpPr>
        <p:spPr/>
        <p:txBody>
          <a:bodyPr/>
          <a:lstStyle/>
          <a:p>
            <a:r>
              <a:rPr lang="en-US" dirty="0"/>
              <a:t>Naïve Assumption</a:t>
            </a:r>
          </a:p>
        </p:txBody>
      </p:sp>
      <p:sp>
        <p:nvSpPr>
          <p:cNvPr id="3" name="Content Placeholder 2">
            <a:extLst>
              <a:ext uri="{FF2B5EF4-FFF2-40B4-BE49-F238E27FC236}">
                <a16:creationId xmlns:a16="http://schemas.microsoft.com/office/drawing/2014/main" id="{4AB52942-4BC8-594F-A7E0-E7182FE70F8D}"/>
              </a:ext>
            </a:extLst>
          </p:cNvPr>
          <p:cNvSpPr>
            <a:spLocks noGrp="1"/>
          </p:cNvSpPr>
          <p:nvPr>
            <p:ph idx="1"/>
          </p:nvPr>
        </p:nvSpPr>
        <p:spPr/>
        <p:txBody>
          <a:bodyPr/>
          <a:lstStyle/>
          <a:p>
            <a:r>
              <a:rPr lang="en-US" b="1" dirty="0"/>
              <a:t>assumption of independence among features</a:t>
            </a:r>
            <a:r>
              <a:rPr lang="en-US" dirty="0"/>
              <a:t>. What does it mean? </a:t>
            </a:r>
          </a:p>
          <a:p>
            <a:r>
              <a:rPr lang="en-US" dirty="0"/>
              <a:t>For example, it means we have to assume that the comfort of the room on the Titanic is independent of the fare ticket. </a:t>
            </a:r>
          </a:p>
          <a:p>
            <a:r>
              <a:rPr lang="en-US" b="1" dirty="0"/>
              <a:t>This assumption is absolutely wrong</a:t>
            </a:r>
            <a:r>
              <a:rPr lang="en-US" dirty="0"/>
              <a:t> and it is why it is called </a:t>
            </a:r>
            <a:r>
              <a:rPr lang="en-US" b="1" dirty="0"/>
              <a:t>Naive</a:t>
            </a:r>
            <a:r>
              <a:rPr lang="en-US" dirty="0"/>
              <a:t>. It allows to simplify the calculation, even on very large datasets.</a:t>
            </a:r>
          </a:p>
          <a:p>
            <a:endParaRPr lang="en-US" dirty="0"/>
          </a:p>
          <a:p>
            <a:r>
              <a:rPr lang="en-US" b="1" dirty="0"/>
              <a:t>Naïve </a:t>
            </a:r>
            <a:r>
              <a:rPr lang="en-US" b="1" dirty="0" err="1"/>
              <a:t>bayse</a:t>
            </a:r>
            <a:r>
              <a:rPr lang="en-US" b="1" dirty="0"/>
              <a:t>: finding functions describing the probability of belonging to a class given features</a:t>
            </a:r>
            <a:r>
              <a:rPr lang="en-US" dirty="0"/>
              <a:t>.</a:t>
            </a:r>
          </a:p>
          <a:p>
            <a:endParaRPr lang="en-US" dirty="0"/>
          </a:p>
          <a:p>
            <a:endParaRPr lang="en-US" dirty="0"/>
          </a:p>
        </p:txBody>
      </p:sp>
      <p:sp>
        <p:nvSpPr>
          <p:cNvPr id="4" name="Date Placeholder 3">
            <a:extLst>
              <a:ext uri="{FF2B5EF4-FFF2-40B4-BE49-F238E27FC236}">
                <a16:creationId xmlns:a16="http://schemas.microsoft.com/office/drawing/2014/main" id="{1CDFFC33-7557-C743-8B30-5C63F66D7A34}"/>
              </a:ext>
            </a:extLst>
          </p:cNvPr>
          <p:cNvSpPr>
            <a:spLocks noGrp="1"/>
          </p:cNvSpPr>
          <p:nvPr>
            <p:ph type="dt" sz="half" idx="10"/>
          </p:nvPr>
        </p:nvSpPr>
        <p:spPr/>
        <p:txBody>
          <a:bodyPr/>
          <a:lstStyle/>
          <a:p>
            <a:r>
              <a:rPr lang="en-US"/>
              <a:t>First Semester 2021-2022</a:t>
            </a:r>
            <a:endParaRPr lang="en-US" dirty="0"/>
          </a:p>
        </p:txBody>
      </p:sp>
      <p:sp>
        <p:nvSpPr>
          <p:cNvPr id="5" name="Slide Number Placeholder 4">
            <a:extLst>
              <a:ext uri="{FF2B5EF4-FFF2-40B4-BE49-F238E27FC236}">
                <a16:creationId xmlns:a16="http://schemas.microsoft.com/office/drawing/2014/main" id="{022EF46E-1676-D943-9216-CBE75D15E602}"/>
              </a:ext>
            </a:extLst>
          </p:cNvPr>
          <p:cNvSpPr>
            <a:spLocks noGrp="1"/>
          </p:cNvSpPr>
          <p:nvPr>
            <p:ph type="sldNum" sz="quarter" idx="12"/>
          </p:nvPr>
        </p:nvSpPr>
        <p:spPr/>
        <p:txBody>
          <a:bodyPr/>
          <a:lstStyle/>
          <a:p>
            <a:fld id="{D8C2E80E-A818-EA4B-839C-9030708D7285}" type="slidenum">
              <a:rPr lang="en-US" smtClean="0"/>
              <a:t>59</a:t>
            </a:fld>
            <a:endParaRPr lang="en-US" dirty="0"/>
          </a:p>
        </p:txBody>
      </p:sp>
      <p:pic>
        <p:nvPicPr>
          <p:cNvPr id="6" name="Picture 5">
            <a:extLst>
              <a:ext uri="{FF2B5EF4-FFF2-40B4-BE49-F238E27FC236}">
                <a16:creationId xmlns:a16="http://schemas.microsoft.com/office/drawing/2014/main" id="{90F83350-72E6-ED49-81C7-3EFBBA9D280E}"/>
              </a:ext>
            </a:extLst>
          </p:cNvPr>
          <p:cNvPicPr>
            <a:picLocks noChangeAspect="1"/>
          </p:cNvPicPr>
          <p:nvPr/>
        </p:nvPicPr>
        <p:blipFill>
          <a:blip r:embed="rId2"/>
          <a:stretch>
            <a:fillRect/>
          </a:stretch>
        </p:blipFill>
        <p:spPr>
          <a:xfrm>
            <a:off x="3175000" y="4889500"/>
            <a:ext cx="6184900" cy="1282700"/>
          </a:xfrm>
          <a:prstGeom prst="rect">
            <a:avLst/>
          </a:prstGeom>
        </p:spPr>
      </p:pic>
      <p:sp>
        <p:nvSpPr>
          <p:cNvPr id="7" name="Footer Placeholder 6">
            <a:extLst>
              <a:ext uri="{FF2B5EF4-FFF2-40B4-BE49-F238E27FC236}">
                <a16:creationId xmlns:a16="http://schemas.microsoft.com/office/drawing/2014/main" id="{512FF963-3F31-074D-B141-DFC7CC98CA9C}"/>
              </a:ext>
            </a:extLst>
          </p:cNvPr>
          <p:cNvSpPr>
            <a:spLocks noGrp="1"/>
          </p:cNvSpPr>
          <p:nvPr>
            <p:ph type="ftr" sz="quarter" idx="11"/>
          </p:nvPr>
        </p:nvSpPr>
        <p:spPr/>
        <p:txBody>
          <a:bodyPr/>
          <a:lstStyle/>
          <a:p>
            <a:r>
              <a:rPr lang="en-US"/>
              <a:t>Dr. Malak Abdullah</a:t>
            </a:r>
            <a:endParaRPr lang="en-US" dirty="0"/>
          </a:p>
        </p:txBody>
      </p:sp>
    </p:spTree>
    <p:extLst>
      <p:ext uri="{BB962C8B-B14F-4D97-AF65-F5344CB8AC3E}">
        <p14:creationId xmlns:p14="http://schemas.microsoft.com/office/powerpoint/2010/main" val="37126417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Rectangle 2"/>
          <p:cNvSpPr>
            <a:spLocks noGrp="1" noChangeArrowheads="1"/>
          </p:cNvSpPr>
          <p:nvPr>
            <p:ph type="title"/>
          </p:nvPr>
        </p:nvSpPr>
        <p:spPr/>
        <p:txBody>
          <a:bodyPr/>
          <a:lstStyle/>
          <a:p>
            <a:r>
              <a:rPr lang="en-US" dirty="0"/>
              <a:t>Linearly separable classes</a:t>
            </a:r>
          </a:p>
        </p:txBody>
      </p:sp>
      <p:graphicFrame>
        <p:nvGraphicFramePr>
          <p:cNvPr id="24578" name="Object 4"/>
          <p:cNvGraphicFramePr>
            <a:graphicFrameLocks noGrp="1" noChangeAspect="1"/>
          </p:cNvGraphicFramePr>
          <p:nvPr>
            <p:ph sz="half" idx="4294967295"/>
          </p:nvPr>
        </p:nvGraphicFramePr>
        <p:xfrm>
          <a:off x="3810000" y="1189038"/>
          <a:ext cx="4876800" cy="4602162"/>
        </p:xfrm>
        <a:graphic>
          <a:graphicData uri="http://schemas.openxmlformats.org/presentationml/2006/ole">
            <mc:AlternateContent xmlns:mc="http://schemas.openxmlformats.org/markup-compatibility/2006">
              <mc:Choice xmlns:v="urn:schemas-microsoft-com:vml" Requires="v">
                <p:oleObj spid="_x0000_s4142" name="Visio" r:id="rId3" imgW="7432040" imgH="7017225" progId="Visio.Drawing.11">
                  <p:embed/>
                </p:oleObj>
              </mc:Choice>
              <mc:Fallback>
                <p:oleObj name="Visio" r:id="rId3" imgW="7432040" imgH="7017225" progId="Visio.Drawing.11">
                  <p:embed/>
                  <p:pic>
                    <p:nvPicPr>
                      <p:cNvPr id="24578"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00" y="1189038"/>
                        <a:ext cx="4876800" cy="4602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87493" name="Line 5"/>
          <p:cNvSpPr>
            <a:spLocks noChangeShapeType="1"/>
          </p:cNvSpPr>
          <p:nvPr/>
        </p:nvSpPr>
        <p:spPr bwMode="auto">
          <a:xfrm>
            <a:off x="4114800" y="2819400"/>
            <a:ext cx="4191000" cy="1371600"/>
          </a:xfrm>
          <a:prstGeom prst="line">
            <a:avLst/>
          </a:prstGeom>
          <a:noFill/>
          <a:ln w="19050">
            <a:solidFill>
              <a:srgbClr val="FF0000"/>
            </a:solidFill>
            <a:prstDash val="lgDash"/>
            <a:round/>
            <a:headEnd/>
            <a:tailEnd/>
          </a:ln>
        </p:spPr>
        <p:txBody>
          <a:bodyPr/>
          <a:lstStyle/>
          <a:p>
            <a:endParaRPr lang="en-US"/>
          </a:p>
        </p:txBody>
      </p:sp>
      <p:sp>
        <p:nvSpPr>
          <p:cNvPr id="1087494" name="Line 6"/>
          <p:cNvSpPr>
            <a:spLocks noChangeShapeType="1"/>
          </p:cNvSpPr>
          <p:nvPr/>
        </p:nvSpPr>
        <p:spPr bwMode="auto">
          <a:xfrm>
            <a:off x="4114800" y="2590800"/>
            <a:ext cx="4191000" cy="1371600"/>
          </a:xfrm>
          <a:prstGeom prst="line">
            <a:avLst/>
          </a:prstGeom>
          <a:noFill/>
          <a:ln w="19050">
            <a:solidFill>
              <a:srgbClr val="FF0000"/>
            </a:solidFill>
            <a:prstDash val="lgDash"/>
            <a:round/>
            <a:headEnd/>
            <a:tailEnd/>
          </a:ln>
        </p:spPr>
        <p:txBody>
          <a:bodyPr/>
          <a:lstStyle/>
          <a:p>
            <a:endParaRPr lang="en-US"/>
          </a:p>
        </p:txBody>
      </p:sp>
      <p:sp>
        <p:nvSpPr>
          <p:cNvPr id="1087495" name="Line 7"/>
          <p:cNvSpPr>
            <a:spLocks noChangeShapeType="1"/>
          </p:cNvSpPr>
          <p:nvPr/>
        </p:nvSpPr>
        <p:spPr bwMode="auto">
          <a:xfrm>
            <a:off x="4114800" y="2209800"/>
            <a:ext cx="4191000" cy="2209800"/>
          </a:xfrm>
          <a:prstGeom prst="line">
            <a:avLst/>
          </a:prstGeom>
          <a:noFill/>
          <a:ln w="19050">
            <a:solidFill>
              <a:srgbClr val="FF0000"/>
            </a:solidFill>
            <a:prstDash val="lgDash"/>
            <a:round/>
            <a:headEnd/>
            <a:tailEnd/>
          </a:ln>
        </p:spPr>
        <p:txBody>
          <a:bodyPr/>
          <a:lstStyle/>
          <a:p>
            <a:endParaRPr lang="en-US"/>
          </a:p>
        </p:txBody>
      </p:sp>
      <p:sp>
        <p:nvSpPr>
          <p:cNvPr id="1087496" name="Line 8"/>
          <p:cNvSpPr>
            <a:spLocks noChangeShapeType="1"/>
          </p:cNvSpPr>
          <p:nvPr/>
        </p:nvSpPr>
        <p:spPr bwMode="auto">
          <a:xfrm>
            <a:off x="4114800" y="2667000"/>
            <a:ext cx="4191000" cy="1905000"/>
          </a:xfrm>
          <a:prstGeom prst="line">
            <a:avLst/>
          </a:prstGeom>
          <a:noFill/>
          <a:ln w="19050">
            <a:solidFill>
              <a:srgbClr val="FF0000"/>
            </a:solidFill>
            <a:prstDash val="lgDash"/>
            <a:round/>
            <a:headEnd/>
            <a:tailEnd/>
          </a:ln>
        </p:spPr>
        <p:txBody>
          <a:bodyPr/>
          <a:lstStyle/>
          <a:p>
            <a:endParaRPr lang="en-US"/>
          </a:p>
        </p:txBody>
      </p:sp>
      <p:sp>
        <p:nvSpPr>
          <p:cNvPr id="1087497" name="Line 9"/>
          <p:cNvSpPr>
            <a:spLocks noChangeShapeType="1"/>
          </p:cNvSpPr>
          <p:nvPr/>
        </p:nvSpPr>
        <p:spPr bwMode="auto">
          <a:xfrm>
            <a:off x="4114800" y="2438400"/>
            <a:ext cx="4191000" cy="1600200"/>
          </a:xfrm>
          <a:prstGeom prst="line">
            <a:avLst/>
          </a:prstGeom>
          <a:noFill/>
          <a:ln w="19050">
            <a:solidFill>
              <a:srgbClr val="FF0000"/>
            </a:solidFill>
            <a:prstDash val="lgDash"/>
            <a:round/>
            <a:headEnd/>
            <a:tailEnd/>
          </a:ln>
        </p:spPr>
        <p:txBody>
          <a:bodyPr/>
          <a:lstStyle/>
          <a:p>
            <a:endParaRPr lang="en-US"/>
          </a:p>
        </p:txBody>
      </p:sp>
      <p:sp>
        <p:nvSpPr>
          <p:cNvPr id="10" name="Rectangle 3"/>
          <p:cNvSpPr txBox="1">
            <a:spLocks noChangeArrowheads="1"/>
          </p:cNvSpPr>
          <p:nvPr/>
        </p:nvSpPr>
        <p:spPr bwMode="auto">
          <a:xfrm>
            <a:off x="3124200" y="5791200"/>
            <a:ext cx="6324600" cy="381000"/>
          </a:xfrm>
          <a:prstGeom prst="rect">
            <a:avLst/>
          </a:prstGeom>
          <a:noFill/>
          <a:ln w="12700">
            <a:noFill/>
            <a:miter lim="800000"/>
            <a:headEnd/>
            <a:tailEnd/>
          </a:ln>
        </p:spPr>
        <p:txBody>
          <a:bodyPr vert="horz" wrap="square" lIns="90488" tIns="44450" rIns="90488" bIns="44450" numCol="1" anchor="t" anchorCtr="0" compatLnSpc="1">
            <a:prstTxWarp prst="textNoShape">
              <a:avLst/>
            </a:prstTxWarp>
          </a:bodyPr>
          <a:lstStyle/>
          <a:p>
            <a:pPr marL="292100" indent="-292100" algn="ctr" eaLnBrk="0" fontAlgn="base" hangingPunct="0">
              <a:lnSpc>
                <a:spcPct val="90000"/>
              </a:lnSpc>
              <a:spcBef>
                <a:spcPct val="10000"/>
              </a:spcBef>
              <a:spcAft>
                <a:spcPts val="400"/>
              </a:spcAft>
              <a:buClr>
                <a:srgbClr val="0C7B9C"/>
              </a:buClr>
              <a:buSzPct val="75000"/>
              <a:defRPr/>
            </a:pPr>
            <a:r>
              <a:rPr lang="en-US" sz="2000" kern="0" dirty="0"/>
              <a:t>Other possible solutions</a:t>
            </a:r>
          </a:p>
        </p:txBody>
      </p:sp>
      <p:sp>
        <p:nvSpPr>
          <p:cNvPr id="2" name="Date Placeholder 1">
            <a:extLst>
              <a:ext uri="{FF2B5EF4-FFF2-40B4-BE49-F238E27FC236}">
                <a16:creationId xmlns:a16="http://schemas.microsoft.com/office/drawing/2014/main" id="{B468A697-03FC-1F45-A3A4-26075A48DF3E}"/>
              </a:ext>
            </a:extLst>
          </p:cNvPr>
          <p:cNvSpPr>
            <a:spLocks noGrp="1"/>
          </p:cNvSpPr>
          <p:nvPr>
            <p:ph type="dt" sz="half" idx="10"/>
          </p:nvPr>
        </p:nvSpPr>
        <p:spPr/>
        <p:txBody>
          <a:bodyPr/>
          <a:lstStyle/>
          <a:p>
            <a:r>
              <a:rPr lang="en-US"/>
              <a:t>First Semester 2021-2022</a:t>
            </a:r>
            <a:endParaRPr lang="en-US" dirty="0"/>
          </a:p>
        </p:txBody>
      </p:sp>
      <p:sp>
        <p:nvSpPr>
          <p:cNvPr id="3" name="Footer Placeholder 2">
            <a:extLst>
              <a:ext uri="{FF2B5EF4-FFF2-40B4-BE49-F238E27FC236}">
                <a16:creationId xmlns:a16="http://schemas.microsoft.com/office/drawing/2014/main" id="{D29D9B3E-7A00-094D-A6B7-A59516F6B71A}"/>
              </a:ext>
            </a:extLst>
          </p:cNvPr>
          <p:cNvSpPr>
            <a:spLocks noGrp="1"/>
          </p:cNvSpPr>
          <p:nvPr>
            <p:ph type="ftr" sz="quarter" idx="11"/>
          </p:nvPr>
        </p:nvSpPr>
        <p:spPr/>
        <p:txBody>
          <a:bodyPr/>
          <a:lstStyle/>
          <a:p>
            <a:r>
              <a:rPr lang="en-US"/>
              <a:t>Dr. Malak Abdullah</a:t>
            </a:r>
            <a:endParaRPr lang="en-US" dirty="0"/>
          </a:p>
        </p:txBody>
      </p:sp>
      <p:sp>
        <p:nvSpPr>
          <p:cNvPr id="4" name="Slide Number Placeholder 3">
            <a:extLst>
              <a:ext uri="{FF2B5EF4-FFF2-40B4-BE49-F238E27FC236}">
                <a16:creationId xmlns:a16="http://schemas.microsoft.com/office/drawing/2014/main" id="{72B2F1CC-1693-5D40-A708-6E6E9FA9485B}"/>
              </a:ext>
            </a:extLst>
          </p:cNvPr>
          <p:cNvSpPr>
            <a:spLocks noGrp="1"/>
          </p:cNvSpPr>
          <p:nvPr>
            <p:ph type="sldNum" sz="quarter" idx="12"/>
          </p:nvPr>
        </p:nvSpPr>
        <p:spPr/>
        <p:txBody>
          <a:bodyPr/>
          <a:lstStyle/>
          <a:p>
            <a:fld id="{D8C2E80E-A818-EA4B-839C-9030708D7285}" type="slidenum">
              <a:rPr lang="en-US" smtClean="0"/>
              <a:t>6</a:t>
            </a:fld>
            <a:endParaRPr lang="en-US" dirty="0"/>
          </a:p>
        </p:txBody>
      </p:sp>
    </p:spTree>
    <p:extLst>
      <p:ext uri="{BB962C8B-B14F-4D97-AF65-F5344CB8AC3E}">
        <p14:creationId xmlns:p14="http://schemas.microsoft.com/office/powerpoint/2010/main" val="3395191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500"/>
                                  </p:stCondLst>
                                  <p:childTnLst>
                                    <p:set>
                                      <p:cBhvr>
                                        <p:cTn id="6" dur="1" fill="hold">
                                          <p:stCondLst>
                                            <p:cond delay="499"/>
                                          </p:stCondLst>
                                        </p:cTn>
                                        <p:tgtEl>
                                          <p:spTgt spid="1087494"/>
                                        </p:tgtEl>
                                        <p:attrNameLst>
                                          <p:attrName>style.visibility</p:attrName>
                                        </p:attrNameLst>
                                      </p:cBhvr>
                                      <p:to>
                                        <p:strVal val="visible"/>
                                      </p:to>
                                    </p:set>
                                  </p:childTnLst>
                                </p:cTn>
                              </p:par>
                            </p:childTnLst>
                          </p:cTn>
                        </p:par>
                        <p:par>
                          <p:cTn id="7" fill="hold">
                            <p:stCondLst>
                              <p:cond delay="1000"/>
                            </p:stCondLst>
                            <p:childTnLst>
                              <p:par>
                                <p:cTn id="8" presetID="1" presetClass="entr" presetSubtype="0" fill="hold" grpId="0" nodeType="afterEffect">
                                  <p:stCondLst>
                                    <p:cond delay="500"/>
                                  </p:stCondLst>
                                  <p:childTnLst>
                                    <p:set>
                                      <p:cBhvr>
                                        <p:cTn id="9" dur="1" fill="hold">
                                          <p:stCondLst>
                                            <p:cond delay="499"/>
                                          </p:stCondLst>
                                        </p:cTn>
                                        <p:tgtEl>
                                          <p:spTgt spid="1087495"/>
                                        </p:tgtEl>
                                        <p:attrNameLst>
                                          <p:attrName>style.visibility</p:attrName>
                                        </p:attrNameLst>
                                      </p:cBhvr>
                                      <p:to>
                                        <p:strVal val="visible"/>
                                      </p:to>
                                    </p:set>
                                  </p:childTnLst>
                                </p:cTn>
                              </p:par>
                            </p:childTnLst>
                          </p:cTn>
                        </p:par>
                        <p:par>
                          <p:cTn id="10" fill="hold">
                            <p:stCondLst>
                              <p:cond delay="2000"/>
                            </p:stCondLst>
                            <p:childTnLst>
                              <p:par>
                                <p:cTn id="11" presetID="1" presetClass="entr" presetSubtype="0" fill="hold" grpId="0" nodeType="afterEffect">
                                  <p:stCondLst>
                                    <p:cond delay="500"/>
                                  </p:stCondLst>
                                  <p:childTnLst>
                                    <p:set>
                                      <p:cBhvr>
                                        <p:cTn id="12" dur="1" fill="hold">
                                          <p:stCondLst>
                                            <p:cond delay="499"/>
                                          </p:stCondLst>
                                        </p:cTn>
                                        <p:tgtEl>
                                          <p:spTgt spid="1087496"/>
                                        </p:tgtEl>
                                        <p:attrNameLst>
                                          <p:attrName>style.visibility</p:attrName>
                                        </p:attrNameLst>
                                      </p:cBhvr>
                                      <p:to>
                                        <p:strVal val="visible"/>
                                      </p:to>
                                    </p:set>
                                  </p:childTnLst>
                                </p:cTn>
                              </p:par>
                            </p:childTnLst>
                          </p:cTn>
                        </p:par>
                        <p:par>
                          <p:cTn id="13" fill="hold">
                            <p:stCondLst>
                              <p:cond delay="3000"/>
                            </p:stCondLst>
                            <p:childTnLst>
                              <p:par>
                                <p:cTn id="14" presetID="1" presetClass="entr" presetSubtype="0" fill="hold" grpId="0" nodeType="afterEffect">
                                  <p:stCondLst>
                                    <p:cond delay="500"/>
                                  </p:stCondLst>
                                  <p:childTnLst>
                                    <p:set>
                                      <p:cBhvr>
                                        <p:cTn id="15" dur="1" fill="hold">
                                          <p:stCondLst>
                                            <p:cond delay="499"/>
                                          </p:stCondLst>
                                        </p:cTn>
                                        <p:tgtEl>
                                          <p:spTgt spid="1087493"/>
                                        </p:tgtEl>
                                        <p:attrNameLst>
                                          <p:attrName>style.visibility</p:attrName>
                                        </p:attrNameLst>
                                      </p:cBhvr>
                                      <p:to>
                                        <p:strVal val="visible"/>
                                      </p:to>
                                    </p:set>
                                  </p:childTnLst>
                                </p:cTn>
                              </p:par>
                            </p:childTnLst>
                          </p:cTn>
                        </p:par>
                        <p:par>
                          <p:cTn id="16" fill="hold">
                            <p:stCondLst>
                              <p:cond delay="4000"/>
                            </p:stCondLst>
                            <p:childTnLst>
                              <p:par>
                                <p:cTn id="17" presetID="1" presetClass="entr" presetSubtype="0" fill="hold" grpId="0" nodeType="afterEffect">
                                  <p:stCondLst>
                                    <p:cond delay="500"/>
                                  </p:stCondLst>
                                  <p:childTnLst>
                                    <p:set>
                                      <p:cBhvr>
                                        <p:cTn id="18" dur="1" fill="hold">
                                          <p:stCondLst>
                                            <p:cond delay="499"/>
                                          </p:stCondLst>
                                        </p:cTn>
                                        <p:tgtEl>
                                          <p:spTgt spid="108749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7493" grpId="0" animBg="1"/>
      <p:bldP spid="1087494" grpId="0" animBg="1"/>
      <p:bldP spid="1087495" grpId="0" animBg="1"/>
      <p:bldP spid="1087496" grpId="0" animBg="1"/>
      <p:bldP spid="1087497"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a:extLst>
              <a:ext uri="{FF2B5EF4-FFF2-40B4-BE49-F238E27FC236}">
                <a16:creationId xmlns:a16="http://schemas.microsoft.com/office/drawing/2014/main" id="{32C3930F-086F-434C-8815-1DD600CFFB61}"/>
              </a:ext>
            </a:extLst>
          </p:cNvPr>
          <p:cNvSpPr>
            <a:spLocks noGrp="1" noChangeArrowheads="1"/>
          </p:cNvSpPr>
          <p:nvPr>
            <p:ph type="title"/>
          </p:nvPr>
        </p:nvSpPr>
        <p:spPr>
          <a:xfrm>
            <a:off x="1246589" y="43196"/>
            <a:ext cx="9698822" cy="829353"/>
          </a:xfrm>
          <a:solidFill>
            <a:srgbClr val="FFFF00"/>
          </a:solidFill>
        </p:spPr>
        <p:txBody>
          <a:bodyPr>
            <a:normAutofit fontScale="90000"/>
          </a:bodyPr>
          <a:lstStyle/>
          <a:p>
            <a:pPr eaLnBrk="1" hangingPunct="1">
              <a:defRPr/>
            </a:pPr>
            <a:r>
              <a:rPr lang="en-US" sz="6530" b="1" dirty="0">
                <a:solidFill>
                  <a:srgbClr val="FF0000"/>
                </a:solidFill>
                <a:effectLst>
                  <a:outerShdw blurRad="38100" dist="38100" dir="2700000" algn="tl">
                    <a:srgbClr val="000000">
                      <a:alpha val="43137"/>
                    </a:srgbClr>
                  </a:outerShdw>
                </a:effectLst>
              </a:rPr>
              <a:t>Tennis Example	</a:t>
            </a:r>
          </a:p>
        </p:txBody>
      </p:sp>
      <p:sp>
        <p:nvSpPr>
          <p:cNvPr id="15363" name="Rectangle 3">
            <a:extLst>
              <a:ext uri="{FF2B5EF4-FFF2-40B4-BE49-F238E27FC236}">
                <a16:creationId xmlns:a16="http://schemas.microsoft.com/office/drawing/2014/main" id="{D42B4FB6-0203-9940-BE0A-51C4C59DE27D}"/>
              </a:ext>
            </a:extLst>
          </p:cNvPr>
          <p:cNvSpPr>
            <a:spLocks noGrp="1" noChangeArrowheads="1"/>
          </p:cNvSpPr>
          <p:nvPr>
            <p:ph idx="1"/>
          </p:nvPr>
        </p:nvSpPr>
        <p:spPr>
          <a:xfrm>
            <a:off x="1603672" y="1218112"/>
            <a:ext cx="9063849" cy="5114343"/>
          </a:xfrm>
        </p:spPr>
        <p:txBody>
          <a:bodyPr/>
          <a:lstStyle/>
          <a:p>
            <a:pPr marL="483794" indent="-483794">
              <a:lnSpc>
                <a:spcPct val="110000"/>
              </a:lnSpc>
            </a:pPr>
            <a:endParaRPr lang="en-US" altLang="en-US"/>
          </a:p>
          <a:p>
            <a:pPr marL="483794" indent="-483794">
              <a:lnSpc>
                <a:spcPct val="110000"/>
              </a:lnSpc>
              <a:buNone/>
            </a:pPr>
            <a:r>
              <a:rPr lang="en-US" altLang="en-US" sz="2902"/>
              <a:t>     </a:t>
            </a:r>
          </a:p>
        </p:txBody>
      </p:sp>
      <p:sp>
        <p:nvSpPr>
          <p:cNvPr id="15364" name="Rectangle 4">
            <a:extLst>
              <a:ext uri="{FF2B5EF4-FFF2-40B4-BE49-F238E27FC236}">
                <a16:creationId xmlns:a16="http://schemas.microsoft.com/office/drawing/2014/main" id="{30EFEA80-B9DE-AD48-98BE-A0D1A24E2051}"/>
              </a:ext>
            </a:extLst>
          </p:cNvPr>
          <p:cNvSpPr>
            <a:spLocks noChangeArrowheads="1"/>
          </p:cNvSpPr>
          <p:nvPr/>
        </p:nvSpPr>
        <p:spPr bwMode="auto">
          <a:xfrm>
            <a:off x="1603672" y="1079887"/>
            <a:ext cx="9191995" cy="51143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4605" tIns="47302" rIns="94605" bIns="47302"/>
          <a:lstStyle>
            <a:lvl1pPr marL="533400" indent="-533400" defTabSz="1042988" eaLnBrk="0" hangingPunct="0">
              <a:spcBef>
                <a:spcPct val="20000"/>
              </a:spcBef>
              <a:buFont typeface="Arial" panose="020B0604020202020204" pitchFamily="34" charset="0"/>
              <a:buChar char="•"/>
              <a:defRPr sz="3700">
                <a:solidFill>
                  <a:schemeClr val="tx1"/>
                </a:solidFill>
                <a:latin typeface="Calibri" panose="020F0502020204030204" pitchFamily="34" charset="0"/>
              </a:defRPr>
            </a:lvl1pPr>
            <a:lvl2pPr marL="742950" indent="-285750" defTabSz="1042988"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2pPr>
            <a:lvl3pPr marL="1143000" indent="-228600" defTabSz="1042988" eaLnBrk="0" hangingPunct="0">
              <a:spcBef>
                <a:spcPct val="20000"/>
              </a:spcBef>
              <a:buFont typeface="Arial" panose="020B0604020202020204" pitchFamily="34" charset="0"/>
              <a:buChar char="•"/>
              <a:defRPr sz="2700">
                <a:solidFill>
                  <a:schemeClr val="tx1"/>
                </a:solidFill>
                <a:latin typeface="Calibri" panose="020F0502020204030204" pitchFamily="34" charset="0"/>
              </a:defRPr>
            </a:lvl3pPr>
            <a:lvl4pPr marL="1600200" indent="-228600" defTabSz="1042988" eaLnBrk="0" hangingPunct="0">
              <a:spcBef>
                <a:spcPct val="20000"/>
              </a:spcBef>
              <a:buFont typeface="Arial" panose="020B0604020202020204" pitchFamily="34" charset="0"/>
              <a:buChar char="–"/>
              <a:defRPr sz="2300">
                <a:solidFill>
                  <a:schemeClr val="tx1"/>
                </a:solidFill>
                <a:latin typeface="Calibri" panose="020F0502020204030204" pitchFamily="34" charset="0"/>
              </a:defRPr>
            </a:lvl4pPr>
            <a:lvl5pPr marL="2057400" indent="-228600" defTabSz="1042988" eaLnBrk="0" hangingPunct="0">
              <a:spcBef>
                <a:spcPct val="20000"/>
              </a:spcBef>
              <a:buFont typeface="Arial" panose="020B0604020202020204" pitchFamily="34" charset="0"/>
              <a:buChar char="»"/>
              <a:defRPr sz="2300">
                <a:solidFill>
                  <a:schemeClr val="tx1"/>
                </a:solidFill>
                <a:latin typeface="Calibri" panose="020F0502020204030204" pitchFamily="34" charset="0"/>
              </a:defRPr>
            </a:lvl5pPr>
            <a:lvl6pPr marL="2514600" indent="-228600" defTabSz="1042988" eaLnBrk="0" fontAlgn="base" hangingPunct="0">
              <a:spcBef>
                <a:spcPct val="20000"/>
              </a:spcBef>
              <a:spcAft>
                <a:spcPct val="0"/>
              </a:spcAft>
              <a:buFont typeface="Arial" panose="020B0604020202020204" pitchFamily="34" charset="0"/>
              <a:buChar char="»"/>
              <a:defRPr sz="2300">
                <a:solidFill>
                  <a:schemeClr val="tx1"/>
                </a:solidFill>
                <a:latin typeface="Calibri" panose="020F0502020204030204" pitchFamily="34" charset="0"/>
              </a:defRPr>
            </a:lvl6pPr>
            <a:lvl7pPr marL="2971800" indent="-228600" defTabSz="1042988" eaLnBrk="0" fontAlgn="base" hangingPunct="0">
              <a:spcBef>
                <a:spcPct val="20000"/>
              </a:spcBef>
              <a:spcAft>
                <a:spcPct val="0"/>
              </a:spcAft>
              <a:buFont typeface="Arial" panose="020B0604020202020204" pitchFamily="34" charset="0"/>
              <a:buChar char="»"/>
              <a:defRPr sz="2300">
                <a:solidFill>
                  <a:schemeClr val="tx1"/>
                </a:solidFill>
                <a:latin typeface="Calibri" panose="020F0502020204030204" pitchFamily="34" charset="0"/>
              </a:defRPr>
            </a:lvl7pPr>
            <a:lvl8pPr marL="3429000" indent="-228600" defTabSz="1042988" eaLnBrk="0" fontAlgn="base" hangingPunct="0">
              <a:spcBef>
                <a:spcPct val="20000"/>
              </a:spcBef>
              <a:spcAft>
                <a:spcPct val="0"/>
              </a:spcAft>
              <a:buFont typeface="Arial" panose="020B0604020202020204" pitchFamily="34" charset="0"/>
              <a:buChar char="»"/>
              <a:defRPr sz="2300">
                <a:solidFill>
                  <a:schemeClr val="tx1"/>
                </a:solidFill>
                <a:latin typeface="Calibri" panose="020F0502020204030204" pitchFamily="34" charset="0"/>
              </a:defRPr>
            </a:lvl8pPr>
            <a:lvl9pPr marL="3886200" indent="-228600" defTabSz="1042988" eaLnBrk="0" fontAlgn="base" hangingPunct="0">
              <a:spcBef>
                <a:spcPct val="20000"/>
              </a:spcBef>
              <a:spcAft>
                <a:spcPct val="0"/>
              </a:spcAft>
              <a:buFont typeface="Arial" panose="020B0604020202020204" pitchFamily="34" charset="0"/>
              <a:buChar char="»"/>
              <a:defRPr sz="2300">
                <a:solidFill>
                  <a:schemeClr val="tx1"/>
                </a:solidFill>
                <a:latin typeface="Calibri" panose="020F0502020204030204" pitchFamily="34" charset="0"/>
              </a:defRPr>
            </a:lvl9pPr>
          </a:lstStyle>
          <a:p>
            <a:pPr eaLnBrk="1" hangingPunct="1">
              <a:lnSpc>
                <a:spcPct val="120000"/>
              </a:lnSpc>
              <a:buFontTx/>
              <a:buChar char="•"/>
            </a:pPr>
            <a:r>
              <a:rPr lang="en-US" altLang="en-US" sz="2540">
                <a:solidFill>
                  <a:srgbClr val="FF0000"/>
                </a:solidFill>
                <a:latin typeface="Tahoma" panose="020B0604030504040204" pitchFamily="34" charset="0"/>
              </a:rPr>
              <a:t>Example</a:t>
            </a:r>
            <a:r>
              <a:rPr lang="en-US" altLang="en-US" sz="2540">
                <a:latin typeface="Tahoma" panose="020B0604030504040204" pitchFamily="34" charset="0"/>
              </a:rPr>
              <a:t>: Play Tennis</a:t>
            </a:r>
          </a:p>
        </p:txBody>
      </p:sp>
      <p:pic>
        <p:nvPicPr>
          <p:cNvPr id="15365" name="Picture 9">
            <a:extLst>
              <a:ext uri="{FF2B5EF4-FFF2-40B4-BE49-F238E27FC236}">
                <a16:creationId xmlns:a16="http://schemas.microsoft.com/office/drawing/2014/main" id="{2557888F-B9CA-C748-9F45-0A2BC707AB3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24152" y="1701902"/>
            <a:ext cx="6012809" cy="457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Date Placeholder 1">
            <a:extLst>
              <a:ext uri="{FF2B5EF4-FFF2-40B4-BE49-F238E27FC236}">
                <a16:creationId xmlns:a16="http://schemas.microsoft.com/office/drawing/2014/main" id="{85AA37ED-4EF1-4243-9699-F9795C266329}"/>
              </a:ext>
            </a:extLst>
          </p:cNvPr>
          <p:cNvSpPr>
            <a:spLocks noGrp="1"/>
          </p:cNvSpPr>
          <p:nvPr>
            <p:ph type="dt" sz="half" idx="10"/>
          </p:nvPr>
        </p:nvSpPr>
        <p:spPr/>
        <p:txBody>
          <a:bodyPr/>
          <a:lstStyle/>
          <a:p>
            <a:r>
              <a:rPr lang="en-US"/>
              <a:t>First Semester 2021-2022</a:t>
            </a:r>
            <a:endParaRPr lang="en-US" dirty="0"/>
          </a:p>
        </p:txBody>
      </p:sp>
      <p:sp>
        <p:nvSpPr>
          <p:cNvPr id="3" name="Footer Placeholder 2">
            <a:extLst>
              <a:ext uri="{FF2B5EF4-FFF2-40B4-BE49-F238E27FC236}">
                <a16:creationId xmlns:a16="http://schemas.microsoft.com/office/drawing/2014/main" id="{BC222DD6-0C9B-DA44-BF03-D1B62F85DF61}"/>
              </a:ext>
            </a:extLst>
          </p:cNvPr>
          <p:cNvSpPr>
            <a:spLocks noGrp="1"/>
          </p:cNvSpPr>
          <p:nvPr>
            <p:ph type="ftr" sz="quarter" idx="11"/>
          </p:nvPr>
        </p:nvSpPr>
        <p:spPr/>
        <p:txBody>
          <a:bodyPr/>
          <a:lstStyle/>
          <a:p>
            <a:r>
              <a:rPr lang="en-US"/>
              <a:t>Dr. Malak Abdullah</a:t>
            </a:r>
            <a:endParaRPr lang="en-US" dirty="0"/>
          </a:p>
        </p:txBody>
      </p:sp>
      <p:sp>
        <p:nvSpPr>
          <p:cNvPr id="4" name="Slide Number Placeholder 3">
            <a:extLst>
              <a:ext uri="{FF2B5EF4-FFF2-40B4-BE49-F238E27FC236}">
                <a16:creationId xmlns:a16="http://schemas.microsoft.com/office/drawing/2014/main" id="{8B1F18F3-F9CF-AF4C-8F65-BDAD4E382F4F}"/>
              </a:ext>
            </a:extLst>
          </p:cNvPr>
          <p:cNvSpPr>
            <a:spLocks noGrp="1"/>
          </p:cNvSpPr>
          <p:nvPr>
            <p:ph type="sldNum" sz="quarter" idx="12"/>
          </p:nvPr>
        </p:nvSpPr>
        <p:spPr/>
        <p:txBody>
          <a:bodyPr/>
          <a:lstStyle/>
          <a:p>
            <a:fld id="{D8C2E80E-A818-EA4B-839C-9030708D7285}" type="slidenum">
              <a:rPr lang="en-US" smtClean="0"/>
              <a:t>60</a:t>
            </a:fld>
            <a:endParaRPr lang="en-US" dirty="0"/>
          </a:p>
        </p:txBody>
      </p:sp>
    </p:spTree>
    <p:extLst>
      <p:ext uri="{BB962C8B-B14F-4D97-AF65-F5344CB8AC3E}">
        <p14:creationId xmlns:p14="http://schemas.microsoft.com/office/powerpoint/2010/main" val="3697870177"/>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a:extLst>
              <a:ext uri="{FF2B5EF4-FFF2-40B4-BE49-F238E27FC236}">
                <a16:creationId xmlns:a16="http://schemas.microsoft.com/office/drawing/2014/main" id="{3661CAE1-C855-3443-80DD-24E8578E4D81}"/>
              </a:ext>
            </a:extLst>
          </p:cNvPr>
          <p:cNvSpPr>
            <a:spLocks noGrp="1" noChangeArrowheads="1"/>
          </p:cNvSpPr>
          <p:nvPr>
            <p:ph type="title"/>
          </p:nvPr>
        </p:nvSpPr>
        <p:spPr>
          <a:xfrm>
            <a:off x="4984436" y="0"/>
            <a:ext cx="7207564" cy="1078447"/>
          </a:xfrm>
          <a:solidFill>
            <a:srgbClr val="FFFF00"/>
          </a:solidFill>
        </p:spPr>
        <p:txBody>
          <a:bodyPr>
            <a:normAutofit fontScale="90000"/>
          </a:bodyPr>
          <a:lstStyle/>
          <a:p>
            <a:pPr algn="r" eaLnBrk="1" hangingPunct="1">
              <a:defRPr/>
            </a:pPr>
            <a:r>
              <a:rPr lang="en-US" sz="3628" dirty="0">
                <a:solidFill>
                  <a:srgbClr val="FF0000"/>
                </a:solidFill>
                <a:effectLst>
                  <a:outerShdw blurRad="38100" dist="38100" dir="2700000" algn="tl">
                    <a:srgbClr val="000000">
                      <a:alpha val="43137"/>
                    </a:srgbClr>
                  </a:outerShdw>
                </a:effectLst>
              </a:rPr>
              <a:t>The </a:t>
            </a:r>
            <a:r>
              <a:rPr lang="en-US" sz="3628" b="1" u="sng" dirty="0">
                <a:solidFill>
                  <a:srgbClr val="00B0F0"/>
                </a:solidFill>
              </a:rPr>
              <a:t>learning phase </a:t>
            </a:r>
            <a:r>
              <a:rPr lang="en-US" sz="3628" dirty="0">
                <a:solidFill>
                  <a:srgbClr val="FF0000"/>
                </a:solidFill>
                <a:effectLst>
                  <a:outerShdw blurRad="38100" dist="38100" dir="2700000" algn="tl">
                    <a:srgbClr val="000000">
                      <a:alpha val="43137"/>
                    </a:srgbClr>
                  </a:outerShdw>
                </a:effectLst>
              </a:rPr>
              <a:t>for tennis example</a:t>
            </a:r>
          </a:p>
        </p:txBody>
      </p:sp>
      <p:sp>
        <p:nvSpPr>
          <p:cNvPr id="16387" name="Rectangle 3">
            <a:extLst>
              <a:ext uri="{FF2B5EF4-FFF2-40B4-BE49-F238E27FC236}">
                <a16:creationId xmlns:a16="http://schemas.microsoft.com/office/drawing/2014/main" id="{767C2F5D-71FA-0549-892C-3A1237499242}"/>
              </a:ext>
            </a:extLst>
          </p:cNvPr>
          <p:cNvSpPr>
            <a:spLocks noGrp="1" noChangeArrowheads="1"/>
          </p:cNvSpPr>
          <p:nvPr>
            <p:ph idx="1"/>
          </p:nvPr>
        </p:nvSpPr>
        <p:spPr>
          <a:xfrm>
            <a:off x="1603672" y="1218112"/>
            <a:ext cx="9063849" cy="5114343"/>
          </a:xfrm>
        </p:spPr>
        <p:txBody>
          <a:bodyPr/>
          <a:lstStyle/>
          <a:p>
            <a:pPr marL="483794" indent="-483794">
              <a:lnSpc>
                <a:spcPct val="110000"/>
              </a:lnSpc>
            </a:pPr>
            <a:endParaRPr lang="en-US" altLang="en-US" b="1"/>
          </a:p>
          <a:p>
            <a:pPr marL="483794" indent="-483794">
              <a:lnSpc>
                <a:spcPct val="110000"/>
              </a:lnSpc>
              <a:buNone/>
            </a:pPr>
            <a:r>
              <a:rPr lang="en-US" altLang="en-US" sz="2902" b="1"/>
              <a:t>     </a:t>
            </a:r>
          </a:p>
        </p:txBody>
      </p:sp>
      <p:graphicFrame>
        <p:nvGraphicFramePr>
          <p:cNvPr id="541824" name="Group 128">
            <a:extLst>
              <a:ext uri="{FF2B5EF4-FFF2-40B4-BE49-F238E27FC236}">
                <a16:creationId xmlns:a16="http://schemas.microsoft.com/office/drawing/2014/main" id="{C50281E4-40B5-DD40-847A-2E1197C2AEC6}"/>
              </a:ext>
            </a:extLst>
          </p:cNvPr>
          <p:cNvGraphicFramePr>
            <a:graphicFrameLocks noGrp="1"/>
          </p:cNvGraphicFramePr>
          <p:nvPr/>
        </p:nvGraphicFramePr>
        <p:xfrm>
          <a:off x="1651188" y="3457078"/>
          <a:ext cx="3303013" cy="1613508"/>
        </p:xfrm>
        <a:graphic>
          <a:graphicData uri="http://schemas.openxmlformats.org/drawingml/2006/table">
            <a:tbl>
              <a:tblPr/>
              <a:tblGrid>
                <a:gridCol w="1100524">
                  <a:extLst>
                    <a:ext uri="{9D8B030D-6E8A-4147-A177-3AD203B41FA5}">
                      <a16:colId xmlns:a16="http://schemas.microsoft.com/office/drawing/2014/main" val="20000"/>
                    </a:ext>
                  </a:extLst>
                </a:gridCol>
                <a:gridCol w="1101965">
                  <a:extLst>
                    <a:ext uri="{9D8B030D-6E8A-4147-A177-3AD203B41FA5}">
                      <a16:colId xmlns:a16="http://schemas.microsoft.com/office/drawing/2014/main" val="20001"/>
                    </a:ext>
                  </a:extLst>
                </a:gridCol>
                <a:gridCol w="1100524">
                  <a:extLst>
                    <a:ext uri="{9D8B030D-6E8A-4147-A177-3AD203B41FA5}">
                      <a16:colId xmlns:a16="http://schemas.microsoft.com/office/drawing/2014/main" val="20002"/>
                    </a:ext>
                  </a:extLst>
                </a:gridCol>
              </a:tblGrid>
              <a:tr h="359256">
                <a:tc>
                  <a:txBody>
                    <a:bodyPr/>
                    <a:lstStyle/>
                    <a:p>
                      <a:pPr marL="0" marR="0" lvl="0" indent="0" algn="ctr" defTabSz="1042988" rtl="0" eaLnBrk="1" fontAlgn="base" latinLnBrk="0" hangingPunct="1">
                        <a:lnSpc>
                          <a:spcPct val="100000"/>
                        </a:lnSpc>
                        <a:spcBef>
                          <a:spcPct val="20000"/>
                        </a:spcBef>
                        <a:spcAft>
                          <a:spcPct val="0"/>
                        </a:spcAft>
                        <a:buClrTx/>
                        <a:buSzTx/>
                        <a:buFontTx/>
                        <a:buNone/>
                        <a:tabLst/>
                      </a:pPr>
                      <a:r>
                        <a:rPr kumimoji="0" lang="en-GB" sz="1800" b="0" i="0" u="none" strike="noStrike" cap="none" normalizeH="0" baseline="0" dirty="0">
                          <a:ln>
                            <a:noFill/>
                          </a:ln>
                          <a:solidFill>
                            <a:schemeClr val="accent2"/>
                          </a:solidFill>
                          <a:effectLst/>
                          <a:latin typeface="Palatino Linotype" pitchFamily="18" charset="0"/>
                        </a:rPr>
                        <a:t>Outlook</a:t>
                      </a:r>
                    </a:p>
                  </a:txBody>
                  <a:tcPr marL="82972" marR="82972" marT="41402" marB="4140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1042988" rtl="0" eaLnBrk="1" fontAlgn="base" latinLnBrk="0" hangingPunct="1">
                        <a:lnSpc>
                          <a:spcPct val="100000"/>
                        </a:lnSpc>
                        <a:spcBef>
                          <a:spcPct val="20000"/>
                        </a:spcBef>
                        <a:spcAft>
                          <a:spcPct val="0"/>
                        </a:spcAft>
                        <a:buClrTx/>
                        <a:buSzTx/>
                        <a:buFontTx/>
                        <a:buNone/>
                        <a:tabLst/>
                      </a:pPr>
                      <a:r>
                        <a:rPr kumimoji="0" lang="en-GB" sz="1800" b="0" i="0" u="none" strike="noStrike" cap="none" normalizeH="0" baseline="0" dirty="0">
                          <a:ln>
                            <a:noFill/>
                          </a:ln>
                          <a:solidFill>
                            <a:schemeClr val="tx1"/>
                          </a:solidFill>
                          <a:effectLst/>
                          <a:latin typeface="Palatino Linotype" pitchFamily="18" charset="0"/>
                        </a:rPr>
                        <a:t>Play=</a:t>
                      </a:r>
                      <a:r>
                        <a:rPr kumimoji="0" lang="en-GB" sz="1800" b="0" i="1" u="none" strike="noStrike" cap="none" normalizeH="0" baseline="0" dirty="0">
                          <a:ln>
                            <a:noFill/>
                          </a:ln>
                          <a:solidFill>
                            <a:schemeClr val="tx1"/>
                          </a:solidFill>
                          <a:effectLst/>
                          <a:latin typeface="Palatino Linotype" pitchFamily="18" charset="0"/>
                        </a:rPr>
                        <a:t>Yes</a:t>
                      </a:r>
                    </a:p>
                  </a:txBody>
                  <a:tcPr marL="82972" marR="82972" marT="41402" marB="4140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1042988" rtl="0" eaLnBrk="1" fontAlgn="base" latinLnBrk="0" hangingPunct="1">
                        <a:lnSpc>
                          <a:spcPct val="100000"/>
                        </a:lnSpc>
                        <a:spcBef>
                          <a:spcPct val="20000"/>
                        </a:spcBef>
                        <a:spcAft>
                          <a:spcPct val="0"/>
                        </a:spcAft>
                        <a:buClrTx/>
                        <a:buSzTx/>
                        <a:buFontTx/>
                        <a:buNone/>
                        <a:tabLst/>
                      </a:pPr>
                      <a:r>
                        <a:rPr kumimoji="0" lang="en-GB" sz="1800" b="0" i="0" u="none" strike="noStrike" cap="none" normalizeH="0" baseline="0">
                          <a:ln>
                            <a:noFill/>
                          </a:ln>
                          <a:solidFill>
                            <a:schemeClr val="tx1"/>
                          </a:solidFill>
                          <a:effectLst/>
                          <a:latin typeface="Palatino Linotype" pitchFamily="18" charset="0"/>
                        </a:rPr>
                        <a:t>Play=</a:t>
                      </a:r>
                      <a:r>
                        <a:rPr kumimoji="0" lang="en-GB" sz="1800" b="0" i="1" u="none" strike="noStrike" cap="none" normalizeH="0" baseline="0">
                          <a:ln>
                            <a:noFill/>
                          </a:ln>
                          <a:solidFill>
                            <a:schemeClr val="tx1"/>
                          </a:solidFill>
                          <a:effectLst/>
                          <a:latin typeface="Palatino Linotype" pitchFamily="18" charset="0"/>
                        </a:rPr>
                        <a:t>No</a:t>
                      </a:r>
                    </a:p>
                  </a:txBody>
                  <a:tcPr marL="82972" marR="82972" marT="41402" marB="4140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14546">
                <a:tc>
                  <a:txBody>
                    <a:bodyPr/>
                    <a:lstStyle/>
                    <a:p>
                      <a:pPr marL="0" marR="0" lvl="0" indent="0" algn="ctr" defTabSz="1042988" rtl="0" eaLnBrk="1" fontAlgn="base" latinLnBrk="0" hangingPunct="1">
                        <a:lnSpc>
                          <a:spcPct val="100000"/>
                        </a:lnSpc>
                        <a:spcBef>
                          <a:spcPct val="20000"/>
                        </a:spcBef>
                        <a:spcAft>
                          <a:spcPct val="0"/>
                        </a:spcAft>
                        <a:buClrTx/>
                        <a:buSzTx/>
                        <a:buFontTx/>
                        <a:buNone/>
                        <a:tabLst/>
                      </a:pPr>
                      <a:r>
                        <a:rPr kumimoji="0" lang="en-GB" sz="1600" b="0" i="1" u="none" strike="noStrike" cap="none" normalizeH="0" baseline="0">
                          <a:ln>
                            <a:noFill/>
                          </a:ln>
                          <a:solidFill>
                            <a:schemeClr val="tx1"/>
                          </a:solidFill>
                          <a:effectLst/>
                          <a:latin typeface="Palatino Linotype" pitchFamily="18" charset="0"/>
                        </a:rPr>
                        <a:t>Sunny</a:t>
                      </a:r>
                    </a:p>
                  </a:txBody>
                  <a:tcPr marL="82972" marR="82972" marT="41402" marB="4140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1042988" rtl="0" eaLnBrk="1" fontAlgn="base" latinLnBrk="0" hangingPunct="1">
                        <a:lnSpc>
                          <a:spcPct val="100000"/>
                        </a:lnSpc>
                        <a:spcBef>
                          <a:spcPct val="20000"/>
                        </a:spcBef>
                        <a:spcAft>
                          <a:spcPct val="0"/>
                        </a:spcAft>
                        <a:buClrTx/>
                        <a:buSzTx/>
                        <a:buFontTx/>
                        <a:buNone/>
                        <a:tabLst/>
                      </a:pPr>
                      <a:r>
                        <a:rPr kumimoji="0" lang="en-GB" sz="2200" b="0" i="0" u="none" strike="noStrike" cap="none" normalizeH="0" baseline="0">
                          <a:ln>
                            <a:noFill/>
                          </a:ln>
                          <a:solidFill>
                            <a:schemeClr val="tx1"/>
                          </a:solidFill>
                          <a:effectLst/>
                          <a:latin typeface="Palatino Linotype" pitchFamily="18" charset="0"/>
                        </a:rPr>
                        <a:t>2/9</a:t>
                      </a:r>
                    </a:p>
                  </a:txBody>
                  <a:tcPr marL="82972" marR="82972" marT="41402" marB="4140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1042988" rtl="0" eaLnBrk="1" fontAlgn="base" latinLnBrk="0" hangingPunct="1">
                        <a:lnSpc>
                          <a:spcPct val="100000"/>
                        </a:lnSpc>
                        <a:spcBef>
                          <a:spcPct val="20000"/>
                        </a:spcBef>
                        <a:spcAft>
                          <a:spcPct val="0"/>
                        </a:spcAft>
                        <a:buClrTx/>
                        <a:buSzTx/>
                        <a:buFontTx/>
                        <a:buNone/>
                        <a:tabLst/>
                      </a:pPr>
                      <a:r>
                        <a:rPr kumimoji="0" lang="en-GB" sz="2200" b="0" i="0" u="none" strike="noStrike" cap="none" normalizeH="0" baseline="0">
                          <a:ln>
                            <a:noFill/>
                          </a:ln>
                          <a:solidFill>
                            <a:schemeClr val="tx1"/>
                          </a:solidFill>
                          <a:effectLst/>
                          <a:latin typeface="Palatino Linotype" pitchFamily="18" charset="0"/>
                        </a:rPr>
                        <a:t>3/5</a:t>
                      </a:r>
                    </a:p>
                  </a:txBody>
                  <a:tcPr marL="82972" marR="82972" marT="41402" marB="4140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14546">
                <a:tc>
                  <a:txBody>
                    <a:bodyPr/>
                    <a:lstStyle/>
                    <a:p>
                      <a:pPr marL="0" marR="0" lvl="0" indent="0" algn="ctr" defTabSz="1042988" rtl="0" eaLnBrk="1" fontAlgn="base" latinLnBrk="0" hangingPunct="1">
                        <a:lnSpc>
                          <a:spcPct val="100000"/>
                        </a:lnSpc>
                        <a:spcBef>
                          <a:spcPct val="20000"/>
                        </a:spcBef>
                        <a:spcAft>
                          <a:spcPct val="0"/>
                        </a:spcAft>
                        <a:buClrTx/>
                        <a:buSzTx/>
                        <a:buFontTx/>
                        <a:buNone/>
                        <a:tabLst/>
                      </a:pPr>
                      <a:r>
                        <a:rPr kumimoji="0" lang="en-GB" sz="1600" b="0" i="1" u="none" strike="noStrike" cap="none" normalizeH="0" baseline="0">
                          <a:ln>
                            <a:noFill/>
                          </a:ln>
                          <a:solidFill>
                            <a:schemeClr val="tx1"/>
                          </a:solidFill>
                          <a:effectLst/>
                          <a:latin typeface="Palatino Linotype" pitchFamily="18" charset="0"/>
                        </a:rPr>
                        <a:t>Overcast</a:t>
                      </a:r>
                    </a:p>
                  </a:txBody>
                  <a:tcPr marL="82972" marR="82972" marT="41402" marB="4140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1042988" rtl="0" eaLnBrk="1" fontAlgn="base" latinLnBrk="0" hangingPunct="1">
                        <a:lnSpc>
                          <a:spcPct val="100000"/>
                        </a:lnSpc>
                        <a:spcBef>
                          <a:spcPct val="20000"/>
                        </a:spcBef>
                        <a:spcAft>
                          <a:spcPct val="0"/>
                        </a:spcAft>
                        <a:buClrTx/>
                        <a:buSzTx/>
                        <a:buFontTx/>
                        <a:buNone/>
                        <a:tabLst/>
                      </a:pPr>
                      <a:r>
                        <a:rPr kumimoji="0" lang="en-GB" sz="2200" b="0" i="0" u="none" strike="noStrike" cap="none" normalizeH="0" baseline="0">
                          <a:ln>
                            <a:noFill/>
                          </a:ln>
                          <a:solidFill>
                            <a:schemeClr val="tx1"/>
                          </a:solidFill>
                          <a:effectLst/>
                          <a:latin typeface="Palatino Linotype" pitchFamily="18" charset="0"/>
                        </a:rPr>
                        <a:t>4/9</a:t>
                      </a:r>
                    </a:p>
                  </a:txBody>
                  <a:tcPr marL="82972" marR="82972" marT="41402" marB="4140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1042988" rtl="0" eaLnBrk="1" fontAlgn="base" latinLnBrk="0" hangingPunct="1">
                        <a:lnSpc>
                          <a:spcPct val="100000"/>
                        </a:lnSpc>
                        <a:spcBef>
                          <a:spcPct val="20000"/>
                        </a:spcBef>
                        <a:spcAft>
                          <a:spcPct val="0"/>
                        </a:spcAft>
                        <a:buClrTx/>
                        <a:buSzTx/>
                        <a:buFontTx/>
                        <a:buNone/>
                        <a:tabLst/>
                      </a:pPr>
                      <a:r>
                        <a:rPr kumimoji="0" lang="en-GB" sz="2200" b="0" i="0" u="none" strike="noStrike" cap="none" normalizeH="0" baseline="0">
                          <a:ln>
                            <a:noFill/>
                          </a:ln>
                          <a:solidFill>
                            <a:schemeClr val="tx1"/>
                          </a:solidFill>
                          <a:effectLst/>
                          <a:latin typeface="Palatino Linotype" pitchFamily="18" charset="0"/>
                        </a:rPr>
                        <a:t>0/5</a:t>
                      </a:r>
                    </a:p>
                  </a:txBody>
                  <a:tcPr marL="82972" marR="82972" marT="41402" marB="4140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14546">
                <a:tc>
                  <a:txBody>
                    <a:bodyPr/>
                    <a:lstStyle/>
                    <a:p>
                      <a:pPr marL="0" marR="0" lvl="0" indent="0" algn="ctr" defTabSz="1042988" rtl="0" eaLnBrk="1" fontAlgn="base" latinLnBrk="0" hangingPunct="1">
                        <a:lnSpc>
                          <a:spcPct val="100000"/>
                        </a:lnSpc>
                        <a:spcBef>
                          <a:spcPct val="20000"/>
                        </a:spcBef>
                        <a:spcAft>
                          <a:spcPct val="0"/>
                        </a:spcAft>
                        <a:buClrTx/>
                        <a:buSzTx/>
                        <a:buFontTx/>
                        <a:buNone/>
                        <a:tabLst/>
                      </a:pPr>
                      <a:r>
                        <a:rPr kumimoji="0" lang="en-GB" sz="1600" b="0" i="1" u="none" strike="noStrike" cap="none" normalizeH="0" baseline="0">
                          <a:ln>
                            <a:noFill/>
                          </a:ln>
                          <a:solidFill>
                            <a:schemeClr val="tx1"/>
                          </a:solidFill>
                          <a:effectLst/>
                          <a:latin typeface="Palatino Linotype" pitchFamily="18" charset="0"/>
                        </a:rPr>
                        <a:t>Rain</a:t>
                      </a:r>
                    </a:p>
                  </a:txBody>
                  <a:tcPr marL="82972" marR="82972" marT="41402" marB="4140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1042988" rtl="0" eaLnBrk="1" fontAlgn="base" latinLnBrk="0" hangingPunct="1">
                        <a:lnSpc>
                          <a:spcPct val="100000"/>
                        </a:lnSpc>
                        <a:spcBef>
                          <a:spcPct val="20000"/>
                        </a:spcBef>
                        <a:spcAft>
                          <a:spcPct val="0"/>
                        </a:spcAft>
                        <a:buClrTx/>
                        <a:buSzTx/>
                        <a:buFontTx/>
                        <a:buNone/>
                        <a:tabLst/>
                      </a:pPr>
                      <a:r>
                        <a:rPr kumimoji="0" lang="en-GB" sz="2200" b="0" i="0" u="none" strike="noStrike" cap="none" normalizeH="0" baseline="0">
                          <a:ln>
                            <a:noFill/>
                          </a:ln>
                          <a:solidFill>
                            <a:schemeClr val="tx1"/>
                          </a:solidFill>
                          <a:effectLst/>
                          <a:latin typeface="Palatino Linotype" pitchFamily="18" charset="0"/>
                        </a:rPr>
                        <a:t>3/9</a:t>
                      </a:r>
                    </a:p>
                  </a:txBody>
                  <a:tcPr marL="82972" marR="82972" marT="41402" marB="4140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1042988" rtl="0" eaLnBrk="1" fontAlgn="base" latinLnBrk="0" hangingPunct="1">
                        <a:lnSpc>
                          <a:spcPct val="100000"/>
                        </a:lnSpc>
                        <a:spcBef>
                          <a:spcPct val="20000"/>
                        </a:spcBef>
                        <a:spcAft>
                          <a:spcPct val="0"/>
                        </a:spcAft>
                        <a:buClrTx/>
                        <a:buSzTx/>
                        <a:buFontTx/>
                        <a:buNone/>
                        <a:tabLst/>
                      </a:pPr>
                      <a:r>
                        <a:rPr kumimoji="0" lang="en-GB" sz="2200" b="0" i="0" u="none" strike="noStrike" cap="none" normalizeH="0" baseline="0" dirty="0">
                          <a:ln>
                            <a:noFill/>
                          </a:ln>
                          <a:solidFill>
                            <a:schemeClr val="tx1"/>
                          </a:solidFill>
                          <a:effectLst/>
                          <a:latin typeface="Palatino Linotype" pitchFamily="18" charset="0"/>
                        </a:rPr>
                        <a:t>2/5</a:t>
                      </a:r>
                      <a:endParaRPr kumimoji="0" lang="en-GB" sz="1800" b="0" i="0" u="none" strike="noStrike" cap="none" normalizeH="0" baseline="0" dirty="0">
                        <a:ln>
                          <a:noFill/>
                        </a:ln>
                        <a:solidFill>
                          <a:schemeClr val="tx1"/>
                        </a:solidFill>
                        <a:effectLst/>
                        <a:latin typeface="Palatino Linotype" pitchFamily="18" charset="0"/>
                      </a:endParaRPr>
                    </a:p>
                  </a:txBody>
                  <a:tcPr marL="82972" marR="82972" marT="41402" marB="4140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graphicFrame>
        <p:nvGraphicFramePr>
          <p:cNvPr id="541770" name="Group 74">
            <a:extLst>
              <a:ext uri="{FF2B5EF4-FFF2-40B4-BE49-F238E27FC236}">
                <a16:creationId xmlns:a16="http://schemas.microsoft.com/office/drawing/2014/main" id="{0464548A-5985-8942-B417-001E2563C9CE}"/>
              </a:ext>
            </a:extLst>
          </p:cNvPr>
          <p:cNvGraphicFramePr>
            <a:graphicFrameLocks noGrp="1"/>
          </p:cNvGraphicFramePr>
          <p:nvPr/>
        </p:nvGraphicFramePr>
        <p:xfrm>
          <a:off x="6458842" y="3426840"/>
          <a:ext cx="4146764" cy="1614247"/>
        </p:xfrm>
        <a:graphic>
          <a:graphicData uri="http://schemas.openxmlformats.org/drawingml/2006/table">
            <a:tbl>
              <a:tblPr/>
              <a:tblGrid>
                <a:gridCol w="1520480">
                  <a:extLst>
                    <a:ext uri="{9D8B030D-6E8A-4147-A177-3AD203B41FA5}">
                      <a16:colId xmlns:a16="http://schemas.microsoft.com/office/drawing/2014/main" val="20000"/>
                    </a:ext>
                  </a:extLst>
                </a:gridCol>
                <a:gridCol w="1313142">
                  <a:extLst>
                    <a:ext uri="{9D8B030D-6E8A-4147-A177-3AD203B41FA5}">
                      <a16:colId xmlns:a16="http://schemas.microsoft.com/office/drawing/2014/main" val="20001"/>
                    </a:ext>
                  </a:extLst>
                </a:gridCol>
                <a:gridCol w="1313142">
                  <a:extLst>
                    <a:ext uri="{9D8B030D-6E8A-4147-A177-3AD203B41FA5}">
                      <a16:colId xmlns:a16="http://schemas.microsoft.com/office/drawing/2014/main" val="20002"/>
                    </a:ext>
                  </a:extLst>
                </a:gridCol>
              </a:tblGrid>
              <a:tr h="359515">
                <a:tc>
                  <a:txBody>
                    <a:bodyPr/>
                    <a:lstStyle/>
                    <a:p>
                      <a:pPr marL="0" marR="0" lvl="0" indent="0" algn="ctr" defTabSz="1042988" rtl="0" eaLnBrk="1" fontAlgn="base" latinLnBrk="0" hangingPunct="1">
                        <a:lnSpc>
                          <a:spcPct val="100000"/>
                        </a:lnSpc>
                        <a:spcBef>
                          <a:spcPct val="20000"/>
                        </a:spcBef>
                        <a:spcAft>
                          <a:spcPct val="0"/>
                        </a:spcAft>
                        <a:buClrTx/>
                        <a:buSzTx/>
                        <a:buFontTx/>
                        <a:buNone/>
                        <a:tabLst/>
                      </a:pPr>
                      <a:r>
                        <a:rPr kumimoji="0" lang="en-GB" sz="1800" b="0" i="0" u="none" strike="noStrike" cap="none" normalizeH="0" baseline="0" dirty="0">
                          <a:ln>
                            <a:noFill/>
                          </a:ln>
                          <a:solidFill>
                            <a:schemeClr val="accent2"/>
                          </a:solidFill>
                          <a:effectLst/>
                          <a:latin typeface="Palatino Linotype" pitchFamily="18" charset="0"/>
                        </a:rPr>
                        <a:t>Temperature</a:t>
                      </a:r>
                    </a:p>
                  </a:txBody>
                  <a:tcPr marL="82935" marR="82935" marT="41482" marB="4148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1042988" rtl="0" eaLnBrk="1" fontAlgn="base" latinLnBrk="0" hangingPunct="1">
                        <a:lnSpc>
                          <a:spcPct val="100000"/>
                        </a:lnSpc>
                        <a:spcBef>
                          <a:spcPct val="20000"/>
                        </a:spcBef>
                        <a:spcAft>
                          <a:spcPct val="0"/>
                        </a:spcAft>
                        <a:buClrTx/>
                        <a:buSzTx/>
                        <a:buFontTx/>
                        <a:buNone/>
                        <a:tabLst/>
                      </a:pPr>
                      <a:r>
                        <a:rPr kumimoji="0" lang="en-GB" sz="1800" b="0" i="0" u="none" strike="noStrike" cap="none" normalizeH="0" baseline="0" dirty="0">
                          <a:ln>
                            <a:noFill/>
                          </a:ln>
                          <a:solidFill>
                            <a:schemeClr val="tx1"/>
                          </a:solidFill>
                          <a:effectLst/>
                          <a:latin typeface="Palatino Linotype" pitchFamily="18" charset="0"/>
                        </a:rPr>
                        <a:t>Play=</a:t>
                      </a:r>
                      <a:r>
                        <a:rPr kumimoji="0" lang="en-GB" sz="1800" b="0" i="1" u="none" strike="noStrike" cap="none" normalizeH="0" baseline="0" dirty="0">
                          <a:ln>
                            <a:noFill/>
                          </a:ln>
                          <a:solidFill>
                            <a:schemeClr val="tx1"/>
                          </a:solidFill>
                          <a:effectLst/>
                          <a:latin typeface="Palatino Linotype" pitchFamily="18" charset="0"/>
                        </a:rPr>
                        <a:t>Yes</a:t>
                      </a:r>
                    </a:p>
                  </a:txBody>
                  <a:tcPr marL="82935" marR="82935" marT="41482" marB="4148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1042988" rtl="0" eaLnBrk="1" fontAlgn="base" latinLnBrk="0" hangingPunct="1">
                        <a:lnSpc>
                          <a:spcPct val="100000"/>
                        </a:lnSpc>
                        <a:spcBef>
                          <a:spcPct val="20000"/>
                        </a:spcBef>
                        <a:spcAft>
                          <a:spcPct val="0"/>
                        </a:spcAft>
                        <a:buClrTx/>
                        <a:buSzTx/>
                        <a:buFontTx/>
                        <a:buNone/>
                        <a:tabLst/>
                      </a:pPr>
                      <a:r>
                        <a:rPr kumimoji="0" lang="en-GB" sz="1800" b="0" i="0" u="none" strike="noStrike" cap="none" normalizeH="0" baseline="0" dirty="0">
                          <a:ln>
                            <a:noFill/>
                          </a:ln>
                          <a:solidFill>
                            <a:schemeClr val="tx1"/>
                          </a:solidFill>
                          <a:effectLst/>
                          <a:latin typeface="Palatino Linotype" pitchFamily="18" charset="0"/>
                        </a:rPr>
                        <a:t>Play=</a:t>
                      </a:r>
                      <a:r>
                        <a:rPr kumimoji="0" lang="en-GB" sz="1800" b="0" i="1" u="none" strike="noStrike" cap="none" normalizeH="0" baseline="0" dirty="0">
                          <a:ln>
                            <a:noFill/>
                          </a:ln>
                          <a:solidFill>
                            <a:schemeClr val="tx1"/>
                          </a:solidFill>
                          <a:effectLst/>
                          <a:latin typeface="Palatino Linotype" pitchFamily="18" charset="0"/>
                        </a:rPr>
                        <a:t>No</a:t>
                      </a:r>
                    </a:p>
                  </a:txBody>
                  <a:tcPr marL="82935" marR="82935" marT="41482" marB="4148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14825">
                <a:tc>
                  <a:txBody>
                    <a:bodyPr/>
                    <a:lstStyle/>
                    <a:p>
                      <a:pPr marL="0" marR="0" lvl="0" indent="0" algn="ctr" defTabSz="1042988" rtl="0" eaLnBrk="1" fontAlgn="base" latinLnBrk="0" hangingPunct="1">
                        <a:lnSpc>
                          <a:spcPct val="100000"/>
                        </a:lnSpc>
                        <a:spcBef>
                          <a:spcPct val="20000"/>
                        </a:spcBef>
                        <a:spcAft>
                          <a:spcPct val="0"/>
                        </a:spcAft>
                        <a:buClrTx/>
                        <a:buSzTx/>
                        <a:buFontTx/>
                        <a:buNone/>
                        <a:tabLst/>
                      </a:pPr>
                      <a:r>
                        <a:rPr kumimoji="0" lang="en-GB" sz="1600" b="0" i="1" u="none" strike="noStrike" cap="none" normalizeH="0" baseline="0">
                          <a:ln>
                            <a:noFill/>
                          </a:ln>
                          <a:solidFill>
                            <a:schemeClr val="tx1"/>
                          </a:solidFill>
                          <a:effectLst/>
                          <a:latin typeface="Palatino Linotype" pitchFamily="18" charset="0"/>
                        </a:rPr>
                        <a:t>Hot</a:t>
                      </a:r>
                    </a:p>
                  </a:txBody>
                  <a:tcPr marL="82935" marR="82935" marT="41482" marB="4148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1042988" rtl="0" eaLnBrk="1" fontAlgn="base" latinLnBrk="0" hangingPunct="1">
                        <a:lnSpc>
                          <a:spcPct val="100000"/>
                        </a:lnSpc>
                        <a:spcBef>
                          <a:spcPct val="20000"/>
                        </a:spcBef>
                        <a:spcAft>
                          <a:spcPct val="0"/>
                        </a:spcAft>
                        <a:buClrTx/>
                        <a:buSzTx/>
                        <a:buFontTx/>
                        <a:buNone/>
                        <a:tabLst/>
                      </a:pPr>
                      <a:r>
                        <a:rPr kumimoji="0" lang="en-GB" sz="2200" b="0" i="0" u="none" strike="noStrike" cap="none" normalizeH="0" baseline="0">
                          <a:ln>
                            <a:noFill/>
                          </a:ln>
                          <a:solidFill>
                            <a:schemeClr val="tx1"/>
                          </a:solidFill>
                          <a:effectLst/>
                          <a:latin typeface="Palatino Linotype" pitchFamily="18" charset="0"/>
                        </a:rPr>
                        <a:t>2/9</a:t>
                      </a:r>
                    </a:p>
                  </a:txBody>
                  <a:tcPr marL="82935" marR="82935" marT="41482" marB="4148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1042988" rtl="0" eaLnBrk="1" fontAlgn="base" latinLnBrk="0" hangingPunct="1">
                        <a:lnSpc>
                          <a:spcPct val="100000"/>
                        </a:lnSpc>
                        <a:spcBef>
                          <a:spcPct val="20000"/>
                        </a:spcBef>
                        <a:spcAft>
                          <a:spcPct val="0"/>
                        </a:spcAft>
                        <a:buClrTx/>
                        <a:buSzTx/>
                        <a:buFontTx/>
                        <a:buNone/>
                        <a:tabLst/>
                      </a:pPr>
                      <a:r>
                        <a:rPr kumimoji="0" lang="en-GB" sz="2200" b="0" i="0" u="none" strike="noStrike" cap="none" normalizeH="0" baseline="0">
                          <a:ln>
                            <a:noFill/>
                          </a:ln>
                          <a:solidFill>
                            <a:schemeClr val="tx1"/>
                          </a:solidFill>
                          <a:effectLst/>
                          <a:latin typeface="Palatino Linotype" pitchFamily="18" charset="0"/>
                        </a:rPr>
                        <a:t>2/5</a:t>
                      </a:r>
                    </a:p>
                  </a:txBody>
                  <a:tcPr marL="82935" marR="82935" marT="41482" marB="4148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14825">
                <a:tc>
                  <a:txBody>
                    <a:bodyPr/>
                    <a:lstStyle/>
                    <a:p>
                      <a:pPr marL="0" marR="0" lvl="0" indent="0" algn="ctr" defTabSz="1042988" rtl="0" eaLnBrk="1" fontAlgn="base" latinLnBrk="0" hangingPunct="1">
                        <a:lnSpc>
                          <a:spcPct val="100000"/>
                        </a:lnSpc>
                        <a:spcBef>
                          <a:spcPct val="20000"/>
                        </a:spcBef>
                        <a:spcAft>
                          <a:spcPct val="0"/>
                        </a:spcAft>
                        <a:buClrTx/>
                        <a:buSzTx/>
                        <a:buFontTx/>
                        <a:buNone/>
                        <a:tabLst/>
                      </a:pPr>
                      <a:r>
                        <a:rPr kumimoji="0" lang="en-GB" sz="1600" b="0" i="1" u="none" strike="noStrike" cap="none" normalizeH="0" baseline="0">
                          <a:ln>
                            <a:noFill/>
                          </a:ln>
                          <a:solidFill>
                            <a:schemeClr val="tx1"/>
                          </a:solidFill>
                          <a:effectLst/>
                          <a:latin typeface="Palatino Linotype" pitchFamily="18" charset="0"/>
                        </a:rPr>
                        <a:t>Mild</a:t>
                      </a:r>
                    </a:p>
                  </a:txBody>
                  <a:tcPr marL="82935" marR="82935" marT="41482" marB="4148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1042988" rtl="0" eaLnBrk="1" fontAlgn="base" latinLnBrk="0" hangingPunct="1">
                        <a:lnSpc>
                          <a:spcPct val="100000"/>
                        </a:lnSpc>
                        <a:spcBef>
                          <a:spcPct val="20000"/>
                        </a:spcBef>
                        <a:spcAft>
                          <a:spcPct val="0"/>
                        </a:spcAft>
                        <a:buClrTx/>
                        <a:buSzTx/>
                        <a:buFontTx/>
                        <a:buNone/>
                        <a:tabLst/>
                      </a:pPr>
                      <a:r>
                        <a:rPr kumimoji="0" lang="en-GB" sz="2200" b="0" i="0" u="none" strike="noStrike" cap="none" normalizeH="0" baseline="0">
                          <a:ln>
                            <a:noFill/>
                          </a:ln>
                          <a:solidFill>
                            <a:schemeClr val="tx1"/>
                          </a:solidFill>
                          <a:effectLst/>
                          <a:latin typeface="Palatino Linotype" pitchFamily="18" charset="0"/>
                        </a:rPr>
                        <a:t>4/9</a:t>
                      </a:r>
                    </a:p>
                  </a:txBody>
                  <a:tcPr marL="82935" marR="82935" marT="41482" marB="4148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1042988" rtl="0" eaLnBrk="1" fontAlgn="base" latinLnBrk="0" hangingPunct="1">
                        <a:lnSpc>
                          <a:spcPct val="100000"/>
                        </a:lnSpc>
                        <a:spcBef>
                          <a:spcPct val="20000"/>
                        </a:spcBef>
                        <a:spcAft>
                          <a:spcPct val="0"/>
                        </a:spcAft>
                        <a:buClrTx/>
                        <a:buSzTx/>
                        <a:buFontTx/>
                        <a:buNone/>
                        <a:tabLst/>
                      </a:pPr>
                      <a:r>
                        <a:rPr kumimoji="0" lang="en-GB" sz="2200" b="0" i="0" u="none" strike="noStrike" cap="none" normalizeH="0" baseline="0">
                          <a:ln>
                            <a:noFill/>
                          </a:ln>
                          <a:solidFill>
                            <a:schemeClr val="tx1"/>
                          </a:solidFill>
                          <a:effectLst/>
                          <a:latin typeface="Palatino Linotype" pitchFamily="18" charset="0"/>
                        </a:rPr>
                        <a:t>2/5</a:t>
                      </a:r>
                    </a:p>
                  </a:txBody>
                  <a:tcPr marL="82935" marR="82935" marT="41482" marB="4148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14825">
                <a:tc>
                  <a:txBody>
                    <a:bodyPr/>
                    <a:lstStyle/>
                    <a:p>
                      <a:pPr marL="0" marR="0" lvl="0" indent="0" algn="ctr" defTabSz="1042988" rtl="0" eaLnBrk="1" fontAlgn="base" latinLnBrk="0" hangingPunct="1">
                        <a:lnSpc>
                          <a:spcPct val="100000"/>
                        </a:lnSpc>
                        <a:spcBef>
                          <a:spcPct val="20000"/>
                        </a:spcBef>
                        <a:spcAft>
                          <a:spcPct val="0"/>
                        </a:spcAft>
                        <a:buClrTx/>
                        <a:buSzTx/>
                        <a:buFontTx/>
                        <a:buNone/>
                        <a:tabLst/>
                      </a:pPr>
                      <a:r>
                        <a:rPr kumimoji="0" lang="en-GB" sz="1600" b="0" i="1" u="none" strike="noStrike" cap="none" normalizeH="0" baseline="0">
                          <a:ln>
                            <a:noFill/>
                          </a:ln>
                          <a:solidFill>
                            <a:schemeClr val="tx1"/>
                          </a:solidFill>
                          <a:effectLst/>
                          <a:latin typeface="Palatino Linotype" pitchFamily="18" charset="0"/>
                        </a:rPr>
                        <a:t>Cool</a:t>
                      </a:r>
                    </a:p>
                  </a:txBody>
                  <a:tcPr marL="82935" marR="82935" marT="41482" marB="4148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1042988" rtl="0" eaLnBrk="1" fontAlgn="base" latinLnBrk="0" hangingPunct="1">
                        <a:lnSpc>
                          <a:spcPct val="100000"/>
                        </a:lnSpc>
                        <a:spcBef>
                          <a:spcPct val="20000"/>
                        </a:spcBef>
                        <a:spcAft>
                          <a:spcPct val="0"/>
                        </a:spcAft>
                        <a:buClrTx/>
                        <a:buSzTx/>
                        <a:buFontTx/>
                        <a:buNone/>
                        <a:tabLst/>
                      </a:pPr>
                      <a:r>
                        <a:rPr kumimoji="0" lang="en-GB" sz="2200" b="0" i="0" u="none" strike="noStrike" cap="none" normalizeH="0" baseline="0">
                          <a:ln>
                            <a:noFill/>
                          </a:ln>
                          <a:solidFill>
                            <a:schemeClr val="tx1"/>
                          </a:solidFill>
                          <a:effectLst/>
                          <a:latin typeface="Palatino Linotype" pitchFamily="18" charset="0"/>
                        </a:rPr>
                        <a:t>3/9</a:t>
                      </a:r>
                    </a:p>
                  </a:txBody>
                  <a:tcPr marL="82935" marR="82935" marT="41482" marB="4148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1042988" rtl="0" eaLnBrk="1" fontAlgn="base" latinLnBrk="0" hangingPunct="1">
                        <a:lnSpc>
                          <a:spcPct val="100000"/>
                        </a:lnSpc>
                        <a:spcBef>
                          <a:spcPct val="20000"/>
                        </a:spcBef>
                        <a:spcAft>
                          <a:spcPct val="0"/>
                        </a:spcAft>
                        <a:buClrTx/>
                        <a:buSzTx/>
                        <a:buFontTx/>
                        <a:buNone/>
                        <a:tabLst/>
                      </a:pPr>
                      <a:r>
                        <a:rPr kumimoji="0" lang="en-GB" sz="2200" b="0" i="0" u="none" strike="noStrike" cap="none" normalizeH="0" baseline="0" dirty="0">
                          <a:ln>
                            <a:noFill/>
                          </a:ln>
                          <a:solidFill>
                            <a:schemeClr val="tx1"/>
                          </a:solidFill>
                          <a:effectLst/>
                          <a:latin typeface="Palatino Linotype" pitchFamily="18" charset="0"/>
                        </a:rPr>
                        <a:t>1/5</a:t>
                      </a:r>
                      <a:endParaRPr kumimoji="0" lang="en-GB" sz="1800" b="0" i="0" u="none" strike="noStrike" cap="none" normalizeH="0" baseline="0" dirty="0">
                        <a:ln>
                          <a:noFill/>
                        </a:ln>
                        <a:solidFill>
                          <a:schemeClr val="tx1"/>
                        </a:solidFill>
                        <a:effectLst/>
                        <a:latin typeface="Palatino Linotype" pitchFamily="18" charset="0"/>
                      </a:endParaRPr>
                    </a:p>
                  </a:txBody>
                  <a:tcPr marL="82935" marR="82935" marT="41482" marB="4148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graphicFrame>
        <p:nvGraphicFramePr>
          <p:cNvPr id="541828" name="Group 132">
            <a:extLst>
              <a:ext uri="{FF2B5EF4-FFF2-40B4-BE49-F238E27FC236}">
                <a16:creationId xmlns:a16="http://schemas.microsoft.com/office/drawing/2014/main" id="{CF45A8C9-54F1-634A-BAF6-24844E3890D2}"/>
              </a:ext>
            </a:extLst>
          </p:cNvPr>
          <p:cNvGraphicFramePr>
            <a:graphicFrameLocks noGrp="1"/>
          </p:cNvGraphicFramePr>
          <p:nvPr/>
        </p:nvGraphicFramePr>
        <p:xfrm>
          <a:off x="1459687" y="5363438"/>
          <a:ext cx="3524749" cy="1253988"/>
        </p:xfrm>
        <a:graphic>
          <a:graphicData uri="http://schemas.openxmlformats.org/drawingml/2006/table">
            <a:tbl>
              <a:tblPr/>
              <a:tblGrid>
                <a:gridCol w="1409612">
                  <a:extLst>
                    <a:ext uri="{9D8B030D-6E8A-4147-A177-3AD203B41FA5}">
                      <a16:colId xmlns:a16="http://schemas.microsoft.com/office/drawing/2014/main" val="20000"/>
                    </a:ext>
                  </a:extLst>
                </a:gridCol>
                <a:gridCol w="1074127">
                  <a:extLst>
                    <a:ext uri="{9D8B030D-6E8A-4147-A177-3AD203B41FA5}">
                      <a16:colId xmlns:a16="http://schemas.microsoft.com/office/drawing/2014/main" val="20001"/>
                    </a:ext>
                  </a:extLst>
                </a:gridCol>
                <a:gridCol w="1041010">
                  <a:extLst>
                    <a:ext uri="{9D8B030D-6E8A-4147-A177-3AD203B41FA5}">
                      <a16:colId xmlns:a16="http://schemas.microsoft.com/office/drawing/2014/main" val="20002"/>
                    </a:ext>
                  </a:extLst>
                </a:gridCol>
              </a:tblGrid>
              <a:tr h="417556">
                <a:tc>
                  <a:txBody>
                    <a:bodyPr/>
                    <a:lstStyle/>
                    <a:p>
                      <a:pPr marL="0" marR="0" lvl="0" indent="0" algn="ctr" defTabSz="1042988" rtl="0" eaLnBrk="1" fontAlgn="base" latinLnBrk="0" hangingPunct="1">
                        <a:lnSpc>
                          <a:spcPct val="100000"/>
                        </a:lnSpc>
                        <a:spcBef>
                          <a:spcPct val="20000"/>
                        </a:spcBef>
                        <a:spcAft>
                          <a:spcPct val="0"/>
                        </a:spcAft>
                        <a:buClrTx/>
                        <a:buSzTx/>
                        <a:buFontTx/>
                        <a:buNone/>
                        <a:tabLst/>
                      </a:pPr>
                      <a:r>
                        <a:rPr kumimoji="0" lang="en-GB" sz="1800" b="0" i="0" u="none" strike="noStrike" cap="none" normalizeH="0" baseline="0">
                          <a:ln>
                            <a:noFill/>
                          </a:ln>
                          <a:solidFill>
                            <a:schemeClr val="accent2"/>
                          </a:solidFill>
                          <a:effectLst/>
                          <a:latin typeface="Palatino Linotype" pitchFamily="18" charset="0"/>
                        </a:rPr>
                        <a:t>Humidity</a:t>
                      </a:r>
                    </a:p>
                  </a:txBody>
                  <a:tcPr marL="82935" marR="82935" marT="41468" marB="4146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1042988" rtl="0" eaLnBrk="1" fontAlgn="base" latinLnBrk="0" hangingPunct="1">
                        <a:lnSpc>
                          <a:spcPct val="100000"/>
                        </a:lnSpc>
                        <a:spcBef>
                          <a:spcPct val="20000"/>
                        </a:spcBef>
                        <a:spcAft>
                          <a:spcPct val="0"/>
                        </a:spcAft>
                        <a:buClrTx/>
                        <a:buSzTx/>
                        <a:buFontTx/>
                        <a:buNone/>
                        <a:tabLst/>
                      </a:pPr>
                      <a:r>
                        <a:rPr kumimoji="0" lang="en-GB" sz="1800" b="0" i="0" u="none" strike="noStrike" cap="none" normalizeH="0" baseline="0">
                          <a:ln>
                            <a:noFill/>
                          </a:ln>
                          <a:solidFill>
                            <a:schemeClr val="tx1"/>
                          </a:solidFill>
                          <a:effectLst/>
                          <a:latin typeface="Palatino Linotype" pitchFamily="18" charset="0"/>
                        </a:rPr>
                        <a:t>Play=</a:t>
                      </a:r>
                      <a:r>
                        <a:rPr kumimoji="0" lang="en-GB" sz="1800" b="0" i="1" u="none" strike="noStrike" cap="none" normalizeH="0" baseline="0">
                          <a:ln>
                            <a:noFill/>
                          </a:ln>
                          <a:solidFill>
                            <a:schemeClr val="tx1"/>
                          </a:solidFill>
                          <a:effectLst/>
                          <a:latin typeface="Palatino Linotype" pitchFamily="18" charset="0"/>
                        </a:rPr>
                        <a:t>Yes</a:t>
                      </a:r>
                      <a:endParaRPr kumimoji="0" lang="en-GB" sz="2200" b="0" i="0" u="none" strike="noStrike" cap="none" normalizeH="0" baseline="0">
                        <a:ln>
                          <a:noFill/>
                        </a:ln>
                        <a:solidFill>
                          <a:schemeClr val="tx1"/>
                        </a:solidFill>
                        <a:effectLst/>
                        <a:latin typeface="Palatino Linotype" pitchFamily="18" charset="0"/>
                      </a:endParaRPr>
                    </a:p>
                  </a:txBody>
                  <a:tcPr marL="82935" marR="82935" marT="41468" marB="4146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1042988" rtl="0" eaLnBrk="1" fontAlgn="base" latinLnBrk="0" hangingPunct="1">
                        <a:lnSpc>
                          <a:spcPct val="100000"/>
                        </a:lnSpc>
                        <a:spcBef>
                          <a:spcPct val="20000"/>
                        </a:spcBef>
                        <a:spcAft>
                          <a:spcPct val="0"/>
                        </a:spcAft>
                        <a:buClrTx/>
                        <a:buSzTx/>
                        <a:buFontTx/>
                        <a:buNone/>
                        <a:tabLst/>
                      </a:pPr>
                      <a:r>
                        <a:rPr kumimoji="0" lang="en-GB" sz="1800" b="0" i="0" u="none" strike="noStrike" cap="none" normalizeH="0" baseline="0">
                          <a:ln>
                            <a:noFill/>
                          </a:ln>
                          <a:solidFill>
                            <a:schemeClr val="tx1"/>
                          </a:solidFill>
                          <a:effectLst/>
                          <a:latin typeface="Palatino Linotype" pitchFamily="18" charset="0"/>
                        </a:rPr>
                        <a:t>Play=N</a:t>
                      </a:r>
                      <a:r>
                        <a:rPr kumimoji="0" lang="en-GB" sz="1800" b="0" i="1" u="none" strike="noStrike" cap="none" normalizeH="0" baseline="0">
                          <a:ln>
                            <a:noFill/>
                          </a:ln>
                          <a:solidFill>
                            <a:schemeClr val="tx1"/>
                          </a:solidFill>
                          <a:effectLst/>
                          <a:latin typeface="Palatino Linotype" pitchFamily="18" charset="0"/>
                        </a:rPr>
                        <a:t>o</a:t>
                      </a:r>
                    </a:p>
                  </a:txBody>
                  <a:tcPr marL="82935" marR="82935" marT="41468" marB="4146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14676">
                <a:tc>
                  <a:txBody>
                    <a:bodyPr/>
                    <a:lstStyle/>
                    <a:p>
                      <a:pPr marL="0" marR="0" lvl="0" indent="0" algn="ctr" defTabSz="1042988" rtl="0" eaLnBrk="1" fontAlgn="base" latinLnBrk="0" hangingPunct="1">
                        <a:lnSpc>
                          <a:spcPct val="100000"/>
                        </a:lnSpc>
                        <a:spcBef>
                          <a:spcPct val="20000"/>
                        </a:spcBef>
                        <a:spcAft>
                          <a:spcPct val="0"/>
                        </a:spcAft>
                        <a:buClrTx/>
                        <a:buSzTx/>
                        <a:buFontTx/>
                        <a:buNone/>
                        <a:tabLst/>
                      </a:pPr>
                      <a:r>
                        <a:rPr kumimoji="0" lang="en-GB" sz="1600" b="0" i="1" u="none" strike="noStrike" cap="none" normalizeH="0" baseline="0">
                          <a:ln>
                            <a:noFill/>
                          </a:ln>
                          <a:solidFill>
                            <a:schemeClr val="tx1"/>
                          </a:solidFill>
                          <a:effectLst/>
                          <a:latin typeface="Palatino Linotype" pitchFamily="18" charset="0"/>
                        </a:rPr>
                        <a:t>High</a:t>
                      </a:r>
                    </a:p>
                  </a:txBody>
                  <a:tcPr marL="82935" marR="82935" marT="41468" marB="4146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1042988" rtl="0" eaLnBrk="1" fontAlgn="base" latinLnBrk="0" hangingPunct="1">
                        <a:lnSpc>
                          <a:spcPct val="100000"/>
                        </a:lnSpc>
                        <a:spcBef>
                          <a:spcPct val="20000"/>
                        </a:spcBef>
                        <a:spcAft>
                          <a:spcPct val="0"/>
                        </a:spcAft>
                        <a:buClrTx/>
                        <a:buSzTx/>
                        <a:buFontTx/>
                        <a:buNone/>
                        <a:tabLst/>
                      </a:pPr>
                      <a:r>
                        <a:rPr kumimoji="0" lang="en-GB" sz="2200" b="0" i="0" u="none" strike="noStrike" cap="none" normalizeH="0" baseline="0">
                          <a:ln>
                            <a:noFill/>
                          </a:ln>
                          <a:solidFill>
                            <a:schemeClr val="tx1"/>
                          </a:solidFill>
                          <a:effectLst/>
                          <a:latin typeface="Palatino Linotype" pitchFamily="18" charset="0"/>
                        </a:rPr>
                        <a:t>3/9</a:t>
                      </a:r>
                    </a:p>
                  </a:txBody>
                  <a:tcPr marL="82935" marR="82935" marT="41468" marB="4146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1042988" rtl="0" eaLnBrk="1" fontAlgn="base" latinLnBrk="0" hangingPunct="1">
                        <a:lnSpc>
                          <a:spcPct val="100000"/>
                        </a:lnSpc>
                        <a:spcBef>
                          <a:spcPct val="20000"/>
                        </a:spcBef>
                        <a:spcAft>
                          <a:spcPct val="0"/>
                        </a:spcAft>
                        <a:buClrTx/>
                        <a:buSzTx/>
                        <a:buFontTx/>
                        <a:buNone/>
                        <a:tabLst/>
                      </a:pPr>
                      <a:r>
                        <a:rPr kumimoji="0" lang="en-GB" sz="2200" b="0" i="0" u="none" strike="noStrike" cap="none" normalizeH="0" baseline="0">
                          <a:ln>
                            <a:noFill/>
                          </a:ln>
                          <a:solidFill>
                            <a:schemeClr val="tx1"/>
                          </a:solidFill>
                          <a:effectLst/>
                          <a:latin typeface="Palatino Linotype" pitchFamily="18" charset="0"/>
                        </a:rPr>
                        <a:t>4/5</a:t>
                      </a:r>
                    </a:p>
                  </a:txBody>
                  <a:tcPr marL="82935" marR="82935" marT="41468" marB="4146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14676">
                <a:tc>
                  <a:txBody>
                    <a:bodyPr/>
                    <a:lstStyle/>
                    <a:p>
                      <a:pPr marL="0" marR="0" lvl="0" indent="0" algn="ctr" defTabSz="1042988" rtl="0" eaLnBrk="1" fontAlgn="base" latinLnBrk="0" hangingPunct="1">
                        <a:lnSpc>
                          <a:spcPct val="100000"/>
                        </a:lnSpc>
                        <a:spcBef>
                          <a:spcPct val="20000"/>
                        </a:spcBef>
                        <a:spcAft>
                          <a:spcPct val="0"/>
                        </a:spcAft>
                        <a:buClrTx/>
                        <a:buSzTx/>
                        <a:buFontTx/>
                        <a:buNone/>
                        <a:tabLst/>
                      </a:pPr>
                      <a:r>
                        <a:rPr kumimoji="0" lang="en-GB" sz="1600" b="0" i="1" u="none" strike="noStrike" cap="none" normalizeH="0" baseline="0">
                          <a:ln>
                            <a:noFill/>
                          </a:ln>
                          <a:solidFill>
                            <a:schemeClr val="tx1"/>
                          </a:solidFill>
                          <a:effectLst/>
                          <a:latin typeface="Palatino Linotype" pitchFamily="18" charset="0"/>
                        </a:rPr>
                        <a:t>Normal</a:t>
                      </a:r>
                    </a:p>
                  </a:txBody>
                  <a:tcPr marL="82935" marR="82935" marT="41468" marB="4146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1042988" rtl="0" eaLnBrk="1" fontAlgn="base" latinLnBrk="0" hangingPunct="1">
                        <a:lnSpc>
                          <a:spcPct val="100000"/>
                        </a:lnSpc>
                        <a:spcBef>
                          <a:spcPct val="20000"/>
                        </a:spcBef>
                        <a:spcAft>
                          <a:spcPct val="0"/>
                        </a:spcAft>
                        <a:buClrTx/>
                        <a:buSzTx/>
                        <a:buFontTx/>
                        <a:buNone/>
                        <a:tabLst/>
                      </a:pPr>
                      <a:r>
                        <a:rPr kumimoji="0" lang="en-GB" sz="2200" b="0" i="0" u="none" strike="noStrike" cap="none" normalizeH="0" baseline="0">
                          <a:ln>
                            <a:noFill/>
                          </a:ln>
                          <a:solidFill>
                            <a:schemeClr val="tx1"/>
                          </a:solidFill>
                          <a:effectLst/>
                          <a:latin typeface="Palatino Linotype" pitchFamily="18" charset="0"/>
                        </a:rPr>
                        <a:t>6/9</a:t>
                      </a:r>
                    </a:p>
                  </a:txBody>
                  <a:tcPr marL="82935" marR="82935" marT="41468" marB="4146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1042988" rtl="0" eaLnBrk="1" fontAlgn="base" latinLnBrk="0" hangingPunct="1">
                        <a:lnSpc>
                          <a:spcPct val="100000"/>
                        </a:lnSpc>
                        <a:spcBef>
                          <a:spcPct val="20000"/>
                        </a:spcBef>
                        <a:spcAft>
                          <a:spcPct val="0"/>
                        </a:spcAft>
                        <a:buClrTx/>
                        <a:buSzTx/>
                        <a:buFontTx/>
                        <a:buNone/>
                        <a:tabLst/>
                      </a:pPr>
                      <a:r>
                        <a:rPr kumimoji="0" lang="en-GB" sz="2200" b="0" i="0" u="none" strike="noStrike" cap="none" normalizeH="0" baseline="0" dirty="0">
                          <a:ln>
                            <a:noFill/>
                          </a:ln>
                          <a:solidFill>
                            <a:schemeClr val="tx1"/>
                          </a:solidFill>
                          <a:effectLst/>
                          <a:latin typeface="Palatino Linotype" pitchFamily="18" charset="0"/>
                        </a:rPr>
                        <a:t>1/5</a:t>
                      </a:r>
                    </a:p>
                  </a:txBody>
                  <a:tcPr marL="82935" marR="82935" marT="41468" marB="4146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graphicFrame>
        <p:nvGraphicFramePr>
          <p:cNvPr id="541833" name="Group 137">
            <a:extLst>
              <a:ext uri="{FF2B5EF4-FFF2-40B4-BE49-F238E27FC236}">
                <a16:creationId xmlns:a16="http://schemas.microsoft.com/office/drawing/2014/main" id="{D5DE5413-0C62-5442-BEEC-97D75F09485F}"/>
              </a:ext>
            </a:extLst>
          </p:cNvPr>
          <p:cNvGraphicFramePr>
            <a:graphicFrameLocks noGrp="1"/>
          </p:cNvGraphicFramePr>
          <p:nvPr/>
        </p:nvGraphicFramePr>
        <p:xfrm>
          <a:off x="6441564" y="5363438"/>
          <a:ext cx="3524750" cy="1196072"/>
        </p:xfrm>
        <a:graphic>
          <a:graphicData uri="http://schemas.openxmlformats.org/drawingml/2006/table">
            <a:tbl>
              <a:tblPr/>
              <a:tblGrid>
                <a:gridCol w="1231071">
                  <a:extLst>
                    <a:ext uri="{9D8B030D-6E8A-4147-A177-3AD203B41FA5}">
                      <a16:colId xmlns:a16="http://schemas.microsoft.com/office/drawing/2014/main" val="20000"/>
                    </a:ext>
                  </a:extLst>
                </a:gridCol>
                <a:gridCol w="1118762">
                  <a:extLst>
                    <a:ext uri="{9D8B030D-6E8A-4147-A177-3AD203B41FA5}">
                      <a16:colId xmlns:a16="http://schemas.microsoft.com/office/drawing/2014/main" val="20001"/>
                    </a:ext>
                  </a:extLst>
                </a:gridCol>
                <a:gridCol w="1174917">
                  <a:extLst>
                    <a:ext uri="{9D8B030D-6E8A-4147-A177-3AD203B41FA5}">
                      <a16:colId xmlns:a16="http://schemas.microsoft.com/office/drawing/2014/main" val="20002"/>
                    </a:ext>
                  </a:extLst>
                </a:gridCol>
              </a:tblGrid>
              <a:tr h="359560">
                <a:tc>
                  <a:txBody>
                    <a:bodyPr/>
                    <a:lstStyle/>
                    <a:p>
                      <a:pPr marL="0" marR="0" lvl="0" indent="0" algn="ctr" defTabSz="1042988" rtl="0" eaLnBrk="1" fontAlgn="base" latinLnBrk="0" hangingPunct="1">
                        <a:lnSpc>
                          <a:spcPct val="100000"/>
                        </a:lnSpc>
                        <a:spcBef>
                          <a:spcPct val="20000"/>
                        </a:spcBef>
                        <a:spcAft>
                          <a:spcPct val="0"/>
                        </a:spcAft>
                        <a:buClrTx/>
                        <a:buSzTx/>
                        <a:buFontTx/>
                        <a:buNone/>
                        <a:tabLst/>
                      </a:pPr>
                      <a:r>
                        <a:rPr kumimoji="0" lang="en-GB" sz="1800" b="0" i="0" u="none" strike="noStrike" cap="none" normalizeH="0" baseline="0" dirty="0">
                          <a:ln>
                            <a:noFill/>
                          </a:ln>
                          <a:solidFill>
                            <a:schemeClr val="accent2"/>
                          </a:solidFill>
                          <a:effectLst/>
                          <a:latin typeface="Palatino Linotype" pitchFamily="18" charset="0"/>
                        </a:rPr>
                        <a:t>Wind</a:t>
                      </a:r>
                    </a:p>
                  </a:txBody>
                  <a:tcPr marL="82935" marR="82935" marT="41488" marB="4148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1042988" rtl="0" eaLnBrk="1" fontAlgn="base" latinLnBrk="0" hangingPunct="1">
                        <a:lnSpc>
                          <a:spcPct val="100000"/>
                        </a:lnSpc>
                        <a:spcBef>
                          <a:spcPct val="20000"/>
                        </a:spcBef>
                        <a:spcAft>
                          <a:spcPct val="0"/>
                        </a:spcAft>
                        <a:buClrTx/>
                        <a:buSzTx/>
                        <a:buFontTx/>
                        <a:buNone/>
                        <a:tabLst/>
                      </a:pPr>
                      <a:r>
                        <a:rPr kumimoji="0" lang="en-GB" sz="1800" b="0" i="0" u="none" strike="noStrike" cap="none" normalizeH="0" baseline="0">
                          <a:ln>
                            <a:noFill/>
                          </a:ln>
                          <a:solidFill>
                            <a:schemeClr val="tx1"/>
                          </a:solidFill>
                          <a:effectLst/>
                          <a:latin typeface="Palatino Linotype" pitchFamily="18" charset="0"/>
                        </a:rPr>
                        <a:t>Play=</a:t>
                      </a:r>
                      <a:r>
                        <a:rPr kumimoji="0" lang="en-GB" sz="1800" b="0" i="1" u="none" strike="noStrike" cap="none" normalizeH="0" baseline="0">
                          <a:ln>
                            <a:noFill/>
                          </a:ln>
                          <a:solidFill>
                            <a:schemeClr val="tx1"/>
                          </a:solidFill>
                          <a:effectLst/>
                          <a:latin typeface="Palatino Linotype" pitchFamily="18" charset="0"/>
                        </a:rPr>
                        <a:t>Yes</a:t>
                      </a:r>
                      <a:endParaRPr kumimoji="0" lang="en-GB" sz="2200" b="0" i="0" u="none" strike="noStrike" cap="none" normalizeH="0" baseline="0">
                        <a:ln>
                          <a:noFill/>
                        </a:ln>
                        <a:solidFill>
                          <a:schemeClr val="tx1"/>
                        </a:solidFill>
                        <a:effectLst/>
                        <a:latin typeface="Palatino Linotype" pitchFamily="18" charset="0"/>
                      </a:endParaRPr>
                    </a:p>
                  </a:txBody>
                  <a:tcPr marL="82935" marR="82935" marT="41488" marB="4148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1042988" rtl="0" eaLnBrk="1" fontAlgn="base" latinLnBrk="0" hangingPunct="1">
                        <a:lnSpc>
                          <a:spcPct val="100000"/>
                        </a:lnSpc>
                        <a:spcBef>
                          <a:spcPct val="20000"/>
                        </a:spcBef>
                        <a:spcAft>
                          <a:spcPct val="0"/>
                        </a:spcAft>
                        <a:buClrTx/>
                        <a:buSzTx/>
                        <a:buFontTx/>
                        <a:buNone/>
                        <a:tabLst/>
                      </a:pPr>
                      <a:r>
                        <a:rPr kumimoji="0" lang="en-GB" sz="1800" b="0" i="0" u="none" strike="noStrike" cap="none" normalizeH="0" baseline="0">
                          <a:ln>
                            <a:noFill/>
                          </a:ln>
                          <a:solidFill>
                            <a:schemeClr val="tx1"/>
                          </a:solidFill>
                          <a:effectLst/>
                          <a:latin typeface="Palatino Linotype" pitchFamily="18" charset="0"/>
                        </a:rPr>
                        <a:t>Play=</a:t>
                      </a:r>
                      <a:r>
                        <a:rPr kumimoji="0" lang="en-GB" sz="1800" b="0" i="1" u="none" strike="noStrike" cap="none" normalizeH="0" baseline="0">
                          <a:ln>
                            <a:noFill/>
                          </a:ln>
                          <a:solidFill>
                            <a:schemeClr val="tx1"/>
                          </a:solidFill>
                          <a:effectLst/>
                          <a:latin typeface="Palatino Linotype" pitchFamily="18" charset="0"/>
                        </a:rPr>
                        <a:t>No</a:t>
                      </a:r>
                    </a:p>
                  </a:txBody>
                  <a:tcPr marL="82935" marR="82935" marT="41488" marB="4148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14878">
                <a:tc>
                  <a:txBody>
                    <a:bodyPr/>
                    <a:lstStyle/>
                    <a:p>
                      <a:pPr marL="0" marR="0" lvl="0" indent="0" algn="ctr" defTabSz="1042988" rtl="0" eaLnBrk="1" fontAlgn="base" latinLnBrk="0" hangingPunct="1">
                        <a:lnSpc>
                          <a:spcPct val="100000"/>
                        </a:lnSpc>
                        <a:spcBef>
                          <a:spcPct val="20000"/>
                        </a:spcBef>
                        <a:spcAft>
                          <a:spcPct val="0"/>
                        </a:spcAft>
                        <a:buClrTx/>
                        <a:buSzTx/>
                        <a:buFontTx/>
                        <a:buNone/>
                        <a:tabLst/>
                      </a:pPr>
                      <a:r>
                        <a:rPr kumimoji="0" lang="en-GB" sz="1600" b="0" i="1" u="none" strike="noStrike" cap="none" normalizeH="0" baseline="0">
                          <a:ln>
                            <a:noFill/>
                          </a:ln>
                          <a:solidFill>
                            <a:schemeClr val="tx1"/>
                          </a:solidFill>
                          <a:effectLst/>
                          <a:latin typeface="Palatino Linotype" pitchFamily="18" charset="0"/>
                        </a:rPr>
                        <a:t>Strong</a:t>
                      </a:r>
                    </a:p>
                  </a:txBody>
                  <a:tcPr marL="82935" marR="82935" marT="41488" marB="4148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1042988" rtl="0" eaLnBrk="1" fontAlgn="base" latinLnBrk="0" hangingPunct="1">
                        <a:lnSpc>
                          <a:spcPct val="100000"/>
                        </a:lnSpc>
                        <a:spcBef>
                          <a:spcPct val="20000"/>
                        </a:spcBef>
                        <a:spcAft>
                          <a:spcPct val="0"/>
                        </a:spcAft>
                        <a:buClrTx/>
                        <a:buSzTx/>
                        <a:buFontTx/>
                        <a:buNone/>
                        <a:tabLst/>
                      </a:pPr>
                      <a:r>
                        <a:rPr kumimoji="0" lang="en-GB" sz="2200" b="0" i="0" u="none" strike="noStrike" cap="none" normalizeH="0" baseline="0">
                          <a:ln>
                            <a:noFill/>
                          </a:ln>
                          <a:solidFill>
                            <a:schemeClr val="tx1"/>
                          </a:solidFill>
                          <a:effectLst/>
                          <a:latin typeface="Palatino Linotype" pitchFamily="18" charset="0"/>
                        </a:rPr>
                        <a:t>3/9</a:t>
                      </a:r>
                    </a:p>
                  </a:txBody>
                  <a:tcPr marL="82935" marR="82935" marT="41488" marB="4148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1042988" rtl="0" eaLnBrk="1" fontAlgn="base" latinLnBrk="0" hangingPunct="1">
                        <a:lnSpc>
                          <a:spcPct val="100000"/>
                        </a:lnSpc>
                        <a:spcBef>
                          <a:spcPct val="20000"/>
                        </a:spcBef>
                        <a:spcAft>
                          <a:spcPct val="0"/>
                        </a:spcAft>
                        <a:buClrTx/>
                        <a:buSzTx/>
                        <a:buFontTx/>
                        <a:buNone/>
                        <a:tabLst/>
                      </a:pPr>
                      <a:r>
                        <a:rPr kumimoji="0" lang="en-GB" sz="2200" b="0" i="0" u="none" strike="noStrike" cap="none" normalizeH="0" baseline="0">
                          <a:ln>
                            <a:noFill/>
                          </a:ln>
                          <a:solidFill>
                            <a:schemeClr val="tx1"/>
                          </a:solidFill>
                          <a:effectLst/>
                          <a:latin typeface="Palatino Linotype" pitchFamily="18" charset="0"/>
                        </a:rPr>
                        <a:t>3/5</a:t>
                      </a:r>
                    </a:p>
                  </a:txBody>
                  <a:tcPr marL="82935" marR="82935" marT="41488" marB="4148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14878">
                <a:tc>
                  <a:txBody>
                    <a:bodyPr/>
                    <a:lstStyle/>
                    <a:p>
                      <a:pPr marL="0" marR="0" lvl="0" indent="0" algn="ctr" defTabSz="1042988" rtl="0" eaLnBrk="1" fontAlgn="base" latinLnBrk="0" hangingPunct="1">
                        <a:lnSpc>
                          <a:spcPct val="100000"/>
                        </a:lnSpc>
                        <a:spcBef>
                          <a:spcPct val="20000"/>
                        </a:spcBef>
                        <a:spcAft>
                          <a:spcPct val="0"/>
                        </a:spcAft>
                        <a:buClrTx/>
                        <a:buSzTx/>
                        <a:buFontTx/>
                        <a:buNone/>
                        <a:tabLst/>
                      </a:pPr>
                      <a:r>
                        <a:rPr kumimoji="0" lang="en-GB" sz="1600" b="0" i="1" u="none" strike="noStrike" cap="none" normalizeH="0" baseline="0">
                          <a:ln>
                            <a:noFill/>
                          </a:ln>
                          <a:solidFill>
                            <a:schemeClr val="tx1"/>
                          </a:solidFill>
                          <a:effectLst/>
                          <a:latin typeface="Palatino Linotype" pitchFamily="18" charset="0"/>
                        </a:rPr>
                        <a:t>Weak</a:t>
                      </a:r>
                    </a:p>
                  </a:txBody>
                  <a:tcPr marL="82935" marR="82935" marT="41488" marB="4148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1042988" rtl="0" eaLnBrk="1" fontAlgn="base" latinLnBrk="0" hangingPunct="1">
                        <a:lnSpc>
                          <a:spcPct val="100000"/>
                        </a:lnSpc>
                        <a:spcBef>
                          <a:spcPct val="20000"/>
                        </a:spcBef>
                        <a:spcAft>
                          <a:spcPct val="0"/>
                        </a:spcAft>
                        <a:buClrTx/>
                        <a:buSzTx/>
                        <a:buFontTx/>
                        <a:buNone/>
                        <a:tabLst/>
                      </a:pPr>
                      <a:r>
                        <a:rPr kumimoji="0" lang="en-GB" sz="2200" b="0" i="0" u="none" strike="noStrike" cap="none" normalizeH="0" baseline="0">
                          <a:ln>
                            <a:noFill/>
                          </a:ln>
                          <a:solidFill>
                            <a:schemeClr val="tx1"/>
                          </a:solidFill>
                          <a:effectLst/>
                          <a:latin typeface="Palatino Linotype" pitchFamily="18" charset="0"/>
                        </a:rPr>
                        <a:t>6/9</a:t>
                      </a:r>
                    </a:p>
                  </a:txBody>
                  <a:tcPr marL="82935" marR="82935" marT="41488" marB="4148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1042988" rtl="0" eaLnBrk="1" fontAlgn="base" latinLnBrk="0" hangingPunct="1">
                        <a:lnSpc>
                          <a:spcPct val="100000"/>
                        </a:lnSpc>
                        <a:spcBef>
                          <a:spcPct val="20000"/>
                        </a:spcBef>
                        <a:spcAft>
                          <a:spcPct val="0"/>
                        </a:spcAft>
                        <a:buClrTx/>
                        <a:buSzTx/>
                        <a:buFontTx/>
                        <a:buNone/>
                        <a:tabLst/>
                      </a:pPr>
                      <a:r>
                        <a:rPr kumimoji="0" lang="en-GB" sz="2200" b="0" i="0" u="none" strike="noStrike" cap="none" normalizeH="0" baseline="0" dirty="0">
                          <a:ln>
                            <a:noFill/>
                          </a:ln>
                          <a:solidFill>
                            <a:schemeClr val="tx1"/>
                          </a:solidFill>
                          <a:effectLst/>
                          <a:latin typeface="Palatino Linotype" pitchFamily="18" charset="0"/>
                        </a:rPr>
                        <a:t>2/5</a:t>
                      </a:r>
                    </a:p>
                  </a:txBody>
                  <a:tcPr marL="82935" marR="82935" marT="41488" marB="4148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
        <p:nvSpPr>
          <p:cNvPr id="16468" name="Text Box 119">
            <a:extLst>
              <a:ext uri="{FF2B5EF4-FFF2-40B4-BE49-F238E27FC236}">
                <a16:creationId xmlns:a16="http://schemas.microsoft.com/office/drawing/2014/main" id="{67BBDF24-7DF3-B944-BBC0-4E32EC554FC8}"/>
              </a:ext>
            </a:extLst>
          </p:cNvPr>
          <p:cNvSpPr txBox="1">
            <a:spLocks noChangeArrowheads="1"/>
          </p:cNvSpPr>
          <p:nvPr/>
        </p:nvSpPr>
        <p:spPr bwMode="auto">
          <a:xfrm>
            <a:off x="6153595" y="1399534"/>
            <a:ext cx="2386679" cy="427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1042988" eaLnBrk="0" hangingPunct="0">
              <a:spcBef>
                <a:spcPct val="20000"/>
              </a:spcBef>
              <a:buFont typeface="Arial" panose="020B0604020202020204" pitchFamily="34" charset="0"/>
              <a:buChar char="•"/>
              <a:defRPr sz="3700">
                <a:solidFill>
                  <a:schemeClr val="tx1"/>
                </a:solidFill>
                <a:latin typeface="Calibri" panose="020F0502020204030204" pitchFamily="34" charset="0"/>
              </a:defRPr>
            </a:lvl1pPr>
            <a:lvl2pPr marL="742950" indent="-285750" defTabSz="1042988"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2pPr>
            <a:lvl3pPr marL="1143000" indent="-228600" defTabSz="1042988" eaLnBrk="0" hangingPunct="0">
              <a:spcBef>
                <a:spcPct val="20000"/>
              </a:spcBef>
              <a:buFont typeface="Arial" panose="020B0604020202020204" pitchFamily="34" charset="0"/>
              <a:buChar char="•"/>
              <a:defRPr sz="2700">
                <a:solidFill>
                  <a:schemeClr val="tx1"/>
                </a:solidFill>
                <a:latin typeface="Calibri" panose="020F0502020204030204" pitchFamily="34" charset="0"/>
              </a:defRPr>
            </a:lvl3pPr>
            <a:lvl4pPr marL="1600200" indent="-228600" defTabSz="1042988" eaLnBrk="0" hangingPunct="0">
              <a:spcBef>
                <a:spcPct val="20000"/>
              </a:spcBef>
              <a:buFont typeface="Arial" panose="020B0604020202020204" pitchFamily="34" charset="0"/>
              <a:buChar char="–"/>
              <a:defRPr sz="2300">
                <a:solidFill>
                  <a:schemeClr val="tx1"/>
                </a:solidFill>
                <a:latin typeface="Calibri" panose="020F0502020204030204" pitchFamily="34" charset="0"/>
              </a:defRPr>
            </a:lvl4pPr>
            <a:lvl5pPr marL="2057400" indent="-228600" defTabSz="1042988" eaLnBrk="0" hangingPunct="0">
              <a:spcBef>
                <a:spcPct val="20000"/>
              </a:spcBef>
              <a:buFont typeface="Arial" panose="020B0604020202020204" pitchFamily="34" charset="0"/>
              <a:buChar char="»"/>
              <a:defRPr sz="2300">
                <a:solidFill>
                  <a:schemeClr val="tx1"/>
                </a:solidFill>
                <a:latin typeface="Calibri" panose="020F0502020204030204" pitchFamily="34" charset="0"/>
              </a:defRPr>
            </a:lvl5pPr>
            <a:lvl6pPr marL="2514600" indent="-228600" defTabSz="1042988" eaLnBrk="0" fontAlgn="base" hangingPunct="0">
              <a:spcBef>
                <a:spcPct val="20000"/>
              </a:spcBef>
              <a:spcAft>
                <a:spcPct val="0"/>
              </a:spcAft>
              <a:buFont typeface="Arial" panose="020B0604020202020204" pitchFamily="34" charset="0"/>
              <a:buChar char="»"/>
              <a:defRPr sz="2300">
                <a:solidFill>
                  <a:schemeClr val="tx1"/>
                </a:solidFill>
                <a:latin typeface="Calibri" panose="020F0502020204030204" pitchFamily="34" charset="0"/>
              </a:defRPr>
            </a:lvl6pPr>
            <a:lvl7pPr marL="2971800" indent="-228600" defTabSz="1042988" eaLnBrk="0" fontAlgn="base" hangingPunct="0">
              <a:spcBef>
                <a:spcPct val="20000"/>
              </a:spcBef>
              <a:spcAft>
                <a:spcPct val="0"/>
              </a:spcAft>
              <a:buFont typeface="Arial" panose="020B0604020202020204" pitchFamily="34" charset="0"/>
              <a:buChar char="»"/>
              <a:defRPr sz="2300">
                <a:solidFill>
                  <a:schemeClr val="tx1"/>
                </a:solidFill>
                <a:latin typeface="Calibri" panose="020F0502020204030204" pitchFamily="34" charset="0"/>
              </a:defRPr>
            </a:lvl7pPr>
            <a:lvl8pPr marL="3429000" indent="-228600" defTabSz="1042988" eaLnBrk="0" fontAlgn="base" hangingPunct="0">
              <a:spcBef>
                <a:spcPct val="20000"/>
              </a:spcBef>
              <a:spcAft>
                <a:spcPct val="0"/>
              </a:spcAft>
              <a:buFont typeface="Arial" panose="020B0604020202020204" pitchFamily="34" charset="0"/>
              <a:buChar char="»"/>
              <a:defRPr sz="2300">
                <a:solidFill>
                  <a:schemeClr val="tx1"/>
                </a:solidFill>
                <a:latin typeface="Calibri" panose="020F0502020204030204" pitchFamily="34" charset="0"/>
              </a:defRPr>
            </a:lvl8pPr>
            <a:lvl9pPr marL="3886200" indent="-228600" defTabSz="1042988" eaLnBrk="0" fontAlgn="base" hangingPunct="0">
              <a:spcBef>
                <a:spcPct val="20000"/>
              </a:spcBef>
              <a:spcAft>
                <a:spcPct val="0"/>
              </a:spcAft>
              <a:buFont typeface="Arial" panose="020B0604020202020204" pitchFamily="34" charset="0"/>
              <a:buChar char="»"/>
              <a:defRPr sz="2300">
                <a:solidFill>
                  <a:schemeClr val="tx1"/>
                </a:solidFill>
                <a:latin typeface="Calibri" panose="020F0502020204030204" pitchFamily="34" charset="0"/>
              </a:defRPr>
            </a:lvl9pPr>
          </a:lstStyle>
          <a:p>
            <a:pPr eaLnBrk="1" hangingPunct="1">
              <a:spcBef>
                <a:spcPct val="0"/>
              </a:spcBef>
              <a:buFontTx/>
              <a:buNone/>
            </a:pPr>
            <a:r>
              <a:rPr lang="en-GB" altLang="en-US" sz="2177" i="1">
                <a:latin typeface="Palatino Linotype" panose="02040502050505030304" pitchFamily="18" charset="0"/>
              </a:rPr>
              <a:t>P</a:t>
            </a:r>
            <a:r>
              <a:rPr lang="en-GB" altLang="en-US" sz="2177">
                <a:latin typeface="Palatino Linotype" panose="02040502050505030304" pitchFamily="18" charset="0"/>
              </a:rPr>
              <a:t>(Play</a:t>
            </a:r>
            <a:r>
              <a:rPr lang="en-GB" altLang="en-US" sz="2177" i="1">
                <a:latin typeface="Palatino Linotype" panose="02040502050505030304" pitchFamily="18" charset="0"/>
              </a:rPr>
              <a:t>=Yes) = </a:t>
            </a:r>
            <a:r>
              <a:rPr lang="en-GB" altLang="en-US" sz="2177">
                <a:latin typeface="Palatino Linotype" panose="02040502050505030304" pitchFamily="18" charset="0"/>
              </a:rPr>
              <a:t>9/14</a:t>
            </a:r>
          </a:p>
        </p:txBody>
      </p:sp>
      <p:sp>
        <p:nvSpPr>
          <p:cNvPr id="16469" name="Text Box 120">
            <a:extLst>
              <a:ext uri="{FF2B5EF4-FFF2-40B4-BE49-F238E27FC236}">
                <a16:creationId xmlns:a16="http://schemas.microsoft.com/office/drawing/2014/main" id="{1355BFB8-34D1-A64C-BFD0-68DF1635C77A}"/>
              </a:ext>
            </a:extLst>
          </p:cNvPr>
          <p:cNvSpPr txBox="1">
            <a:spLocks noChangeArrowheads="1"/>
          </p:cNvSpPr>
          <p:nvPr/>
        </p:nvSpPr>
        <p:spPr bwMode="auto">
          <a:xfrm>
            <a:off x="6216948" y="2090661"/>
            <a:ext cx="2353529" cy="427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1042988" eaLnBrk="0" hangingPunct="0">
              <a:spcBef>
                <a:spcPct val="20000"/>
              </a:spcBef>
              <a:buFont typeface="Arial" panose="020B0604020202020204" pitchFamily="34" charset="0"/>
              <a:buChar char="•"/>
              <a:defRPr sz="3700">
                <a:solidFill>
                  <a:schemeClr val="tx1"/>
                </a:solidFill>
                <a:latin typeface="Calibri" panose="020F0502020204030204" pitchFamily="34" charset="0"/>
              </a:defRPr>
            </a:lvl1pPr>
            <a:lvl2pPr marL="742950" indent="-285750" defTabSz="1042988"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2pPr>
            <a:lvl3pPr marL="1143000" indent="-228600" defTabSz="1042988" eaLnBrk="0" hangingPunct="0">
              <a:spcBef>
                <a:spcPct val="20000"/>
              </a:spcBef>
              <a:buFont typeface="Arial" panose="020B0604020202020204" pitchFamily="34" charset="0"/>
              <a:buChar char="•"/>
              <a:defRPr sz="2700">
                <a:solidFill>
                  <a:schemeClr val="tx1"/>
                </a:solidFill>
                <a:latin typeface="Calibri" panose="020F0502020204030204" pitchFamily="34" charset="0"/>
              </a:defRPr>
            </a:lvl3pPr>
            <a:lvl4pPr marL="1600200" indent="-228600" defTabSz="1042988" eaLnBrk="0" hangingPunct="0">
              <a:spcBef>
                <a:spcPct val="20000"/>
              </a:spcBef>
              <a:buFont typeface="Arial" panose="020B0604020202020204" pitchFamily="34" charset="0"/>
              <a:buChar char="–"/>
              <a:defRPr sz="2300">
                <a:solidFill>
                  <a:schemeClr val="tx1"/>
                </a:solidFill>
                <a:latin typeface="Calibri" panose="020F0502020204030204" pitchFamily="34" charset="0"/>
              </a:defRPr>
            </a:lvl4pPr>
            <a:lvl5pPr marL="2057400" indent="-228600" defTabSz="1042988" eaLnBrk="0" hangingPunct="0">
              <a:spcBef>
                <a:spcPct val="20000"/>
              </a:spcBef>
              <a:buFont typeface="Arial" panose="020B0604020202020204" pitchFamily="34" charset="0"/>
              <a:buChar char="»"/>
              <a:defRPr sz="2300">
                <a:solidFill>
                  <a:schemeClr val="tx1"/>
                </a:solidFill>
                <a:latin typeface="Calibri" panose="020F0502020204030204" pitchFamily="34" charset="0"/>
              </a:defRPr>
            </a:lvl5pPr>
            <a:lvl6pPr marL="2514600" indent="-228600" defTabSz="1042988" eaLnBrk="0" fontAlgn="base" hangingPunct="0">
              <a:spcBef>
                <a:spcPct val="20000"/>
              </a:spcBef>
              <a:spcAft>
                <a:spcPct val="0"/>
              </a:spcAft>
              <a:buFont typeface="Arial" panose="020B0604020202020204" pitchFamily="34" charset="0"/>
              <a:buChar char="»"/>
              <a:defRPr sz="2300">
                <a:solidFill>
                  <a:schemeClr val="tx1"/>
                </a:solidFill>
                <a:latin typeface="Calibri" panose="020F0502020204030204" pitchFamily="34" charset="0"/>
              </a:defRPr>
            </a:lvl6pPr>
            <a:lvl7pPr marL="2971800" indent="-228600" defTabSz="1042988" eaLnBrk="0" fontAlgn="base" hangingPunct="0">
              <a:spcBef>
                <a:spcPct val="20000"/>
              </a:spcBef>
              <a:spcAft>
                <a:spcPct val="0"/>
              </a:spcAft>
              <a:buFont typeface="Arial" panose="020B0604020202020204" pitchFamily="34" charset="0"/>
              <a:buChar char="»"/>
              <a:defRPr sz="2300">
                <a:solidFill>
                  <a:schemeClr val="tx1"/>
                </a:solidFill>
                <a:latin typeface="Calibri" panose="020F0502020204030204" pitchFamily="34" charset="0"/>
              </a:defRPr>
            </a:lvl7pPr>
            <a:lvl8pPr marL="3429000" indent="-228600" defTabSz="1042988" eaLnBrk="0" fontAlgn="base" hangingPunct="0">
              <a:spcBef>
                <a:spcPct val="20000"/>
              </a:spcBef>
              <a:spcAft>
                <a:spcPct val="0"/>
              </a:spcAft>
              <a:buFont typeface="Arial" panose="020B0604020202020204" pitchFamily="34" charset="0"/>
              <a:buChar char="»"/>
              <a:defRPr sz="2300">
                <a:solidFill>
                  <a:schemeClr val="tx1"/>
                </a:solidFill>
                <a:latin typeface="Calibri" panose="020F0502020204030204" pitchFamily="34" charset="0"/>
              </a:defRPr>
            </a:lvl8pPr>
            <a:lvl9pPr marL="3886200" indent="-228600" defTabSz="1042988" eaLnBrk="0" fontAlgn="base" hangingPunct="0">
              <a:spcBef>
                <a:spcPct val="20000"/>
              </a:spcBef>
              <a:spcAft>
                <a:spcPct val="0"/>
              </a:spcAft>
              <a:buFont typeface="Arial" panose="020B0604020202020204" pitchFamily="34" charset="0"/>
              <a:buChar char="»"/>
              <a:defRPr sz="2300">
                <a:solidFill>
                  <a:schemeClr val="tx1"/>
                </a:solidFill>
                <a:latin typeface="Calibri" panose="020F0502020204030204" pitchFamily="34" charset="0"/>
              </a:defRPr>
            </a:lvl9pPr>
          </a:lstStyle>
          <a:p>
            <a:pPr eaLnBrk="1" hangingPunct="1">
              <a:spcBef>
                <a:spcPct val="0"/>
              </a:spcBef>
              <a:buFontTx/>
              <a:buNone/>
            </a:pPr>
            <a:r>
              <a:rPr lang="en-GB" altLang="en-US" sz="2177" i="1">
                <a:latin typeface="Palatino Linotype" panose="02040502050505030304" pitchFamily="18" charset="0"/>
              </a:rPr>
              <a:t>P</a:t>
            </a:r>
            <a:r>
              <a:rPr lang="en-GB" altLang="en-US" sz="2177">
                <a:latin typeface="Palatino Linotype" panose="02040502050505030304" pitchFamily="18" charset="0"/>
              </a:rPr>
              <a:t>(Play</a:t>
            </a:r>
            <a:r>
              <a:rPr lang="en-GB" altLang="en-US" sz="2177" i="1">
                <a:latin typeface="Palatino Linotype" panose="02040502050505030304" pitchFamily="18" charset="0"/>
              </a:rPr>
              <a:t>=No) = </a:t>
            </a:r>
            <a:r>
              <a:rPr lang="en-GB" altLang="en-US" sz="2177">
                <a:latin typeface="Palatino Linotype" panose="02040502050505030304" pitchFamily="18" charset="0"/>
              </a:rPr>
              <a:t>5/14</a:t>
            </a:r>
          </a:p>
        </p:txBody>
      </p:sp>
      <p:pic>
        <p:nvPicPr>
          <p:cNvPr id="16470" name="Picture 9">
            <a:extLst>
              <a:ext uri="{FF2B5EF4-FFF2-40B4-BE49-F238E27FC236}">
                <a16:creationId xmlns:a16="http://schemas.microsoft.com/office/drawing/2014/main" id="{F414C501-C0D7-7945-921E-715D04D153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5387" y="0"/>
            <a:ext cx="3678814" cy="2799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 name="Straight Arrow Connector 2">
            <a:extLst>
              <a:ext uri="{FF2B5EF4-FFF2-40B4-BE49-F238E27FC236}">
                <a16:creationId xmlns:a16="http://schemas.microsoft.com/office/drawing/2014/main" id="{B3D09468-A5F2-1F4A-AB8F-DC96E0F10644}"/>
              </a:ext>
            </a:extLst>
          </p:cNvPr>
          <p:cNvCxnSpPr/>
          <p:nvPr/>
        </p:nvCxnSpPr>
        <p:spPr>
          <a:xfrm>
            <a:off x="4726705" y="2856660"/>
            <a:ext cx="1210912" cy="570180"/>
          </a:xfrm>
          <a:prstGeom prst="straightConnector1">
            <a:avLst/>
          </a:prstGeom>
          <a:ln w="7620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FEFA58EB-6995-BB4B-8B37-079A2148CA12}"/>
              </a:ext>
            </a:extLst>
          </p:cNvPr>
          <p:cNvCxnSpPr>
            <a:stCxn id="16468" idx="1"/>
          </p:cNvCxnSpPr>
          <p:nvPr/>
        </p:nvCxnSpPr>
        <p:spPr>
          <a:xfrm flipH="1">
            <a:off x="4692148" y="1613215"/>
            <a:ext cx="1461447" cy="68478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BB0CD51D-D666-6741-9277-A26361BD112E}"/>
              </a:ext>
            </a:extLst>
          </p:cNvPr>
          <p:cNvCxnSpPr/>
          <p:nvPr/>
        </p:nvCxnSpPr>
        <p:spPr>
          <a:xfrm flipH="1">
            <a:off x="4692148" y="2297999"/>
            <a:ext cx="1487363" cy="37004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6474" name="TextBox 10">
            <a:extLst>
              <a:ext uri="{FF2B5EF4-FFF2-40B4-BE49-F238E27FC236}">
                <a16:creationId xmlns:a16="http://schemas.microsoft.com/office/drawing/2014/main" id="{E819B656-182B-FE4C-81D5-4849E4C5AE79}"/>
              </a:ext>
            </a:extLst>
          </p:cNvPr>
          <p:cNvSpPr txBox="1">
            <a:spLocks noChangeArrowheads="1"/>
          </p:cNvSpPr>
          <p:nvPr/>
        </p:nvSpPr>
        <p:spPr bwMode="auto">
          <a:xfrm>
            <a:off x="6026887" y="2659402"/>
            <a:ext cx="4561441" cy="650691"/>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7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7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3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3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3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3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3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300">
                <a:solidFill>
                  <a:schemeClr val="tx1"/>
                </a:solidFill>
                <a:latin typeface="Calibri" panose="020F0502020204030204" pitchFamily="34" charset="0"/>
              </a:defRPr>
            </a:lvl9pPr>
          </a:lstStyle>
          <a:p>
            <a:pPr eaLnBrk="1" hangingPunct="1">
              <a:spcBef>
                <a:spcPct val="0"/>
              </a:spcBef>
              <a:buFontTx/>
              <a:buNone/>
            </a:pPr>
            <a:r>
              <a:rPr lang="en-US" altLang="en-US" sz="1814">
                <a:latin typeface="Times New Roman" panose="02020603050405020304" pitchFamily="18" charset="0"/>
              </a:rPr>
              <a:t>We have four variables, we calculate for each we calculate the conditional probability table</a:t>
            </a:r>
          </a:p>
        </p:txBody>
      </p:sp>
      <p:sp>
        <p:nvSpPr>
          <p:cNvPr id="2" name="Date Placeholder 1">
            <a:extLst>
              <a:ext uri="{FF2B5EF4-FFF2-40B4-BE49-F238E27FC236}">
                <a16:creationId xmlns:a16="http://schemas.microsoft.com/office/drawing/2014/main" id="{CAAF3552-0652-EE40-9291-B9987BF6A30D}"/>
              </a:ext>
            </a:extLst>
          </p:cNvPr>
          <p:cNvSpPr>
            <a:spLocks noGrp="1"/>
          </p:cNvSpPr>
          <p:nvPr>
            <p:ph type="dt" sz="half" idx="10"/>
          </p:nvPr>
        </p:nvSpPr>
        <p:spPr/>
        <p:txBody>
          <a:bodyPr/>
          <a:lstStyle/>
          <a:p>
            <a:r>
              <a:rPr lang="en-US"/>
              <a:t>First Semester 2021-2022</a:t>
            </a:r>
            <a:endParaRPr lang="en-US" dirty="0"/>
          </a:p>
        </p:txBody>
      </p:sp>
      <p:sp>
        <p:nvSpPr>
          <p:cNvPr id="4" name="Footer Placeholder 3">
            <a:extLst>
              <a:ext uri="{FF2B5EF4-FFF2-40B4-BE49-F238E27FC236}">
                <a16:creationId xmlns:a16="http://schemas.microsoft.com/office/drawing/2014/main" id="{72FB44E1-D6D5-C143-B5EE-CA4D5017467D}"/>
              </a:ext>
            </a:extLst>
          </p:cNvPr>
          <p:cNvSpPr>
            <a:spLocks noGrp="1"/>
          </p:cNvSpPr>
          <p:nvPr>
            <p:ph type="ftr" sz="quarter" idx="11"/>
          </p:nvPr>
        </p:nvSpPr>
        <p:spPr/>
        <p:txBody>
          <a:bodyPr/>
          <a:lstStyle/>
          <a:p>
            <a:r>
              <a:rPr lang="en-US"/>
              <a:t>Dr. Malak Abdullah</a:t>
            </a:r>
            <a:endParaRPr lang="en-US" dirty="0"/>
          </a:p>
        </p:txBody>
      </p:sp>
      <p:sp>
        <p:nvSpPr>
          <p:cNvPr id="6" name="Slide Number Placeholder 5">
            <a:extLst>
              <a:ext uri="{FF2B5EF4-FFF2-40B4-BE49-F238E27FC236}">
                <a16:creationId xmlns:a16="http://schemas.microsoft.com/office/drawing/2014/main" id="{E7CE19B3-D00A-DC45-892D-5A391C4B67EE}"/>
              </a:ext>
            </a:extLst>
          </p:cNvPr>
          <p:cNvSpPr>
            <a:spLocks noGrp="1"/>
          </p:cNvSpPr>
          <p:nvPr>
            <p:ph type="sldNum" sz="quarter" idx="12"/>
          </p:nvPr>
        </p:nvSpPr>
        <p:spPr/>
        <p:txBody>
          <a:bodyPr/>
          <a:lstStyle/>
          <a:p>
            <a:fld id="{D8C2E80E-A818-EA4B-839C-9030708D7285}" type="slidenum">
              <a:rPr lang="en-US" smtClean="0"/>
              <a:t>61</a:t>
            </a:fld>
            <a:endParaRPr lang="en-US" dirty="0"/>
          </a:p>
        </p:txBody>
      </p:sp>
    </p:spTree>
    <p:extLst>
      <p:ext uri="{BB962C8B-B14F-4D97-AF65-F5344CB8AC3E}">
        <p14:creationId xmlns:p14="http://schemas.microsoft.com/office/powerpoint/2010/main" val="4002611267"/>
      </p:ext>
    </p:extLst>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E0417F-C26E-804F-93FB-CC023D61B5E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FF9464F-1FED-0246-B5F8-FEB146F28E65}"/>
              </a:ext>
            </a:extLst>
          </p:cNvPr>
          <p:cNvSpPr>
            <a:spLocks noGrp="1"/>
          </p:cNvSpPr>
          <p:nvPr>
            <p:ph idx="1"/>
          </p:nvPr>
        </p:nvSpPr>
        <p:spPr>
          <a:xfrm>
            <a:off x="479685" y="4661940"/>
            <a:ext cx="11221777" cy="509667"/>
          </a:xfrm>
        </p:spPr>
        <p:txBody>
          <a:bodyPr/>
          <a:lstStyle/>
          <a:p>
            <a:pPr marL="0" indent="0">
              <a:buNone/>
            </a:pPr>
            <a:r>
              <a:rPr lang="en-US" dirty="0">
                <a:solidFill>
                  <a:schemeClr val="accent1"/>
                </a:solidFill>
              </a:rPr>
              <a:t>P(Yes/High) = P(High/Yes) * P(Yes) / P(High)</a:t>
            </a:r>
          </a:p>
        </p:txBody>
      </p:sp>
      <p:sp>
        <p:nvSpPr>
          <p:cNvPr id="4" name="Date Placeholder 3">
            <a:extLst>
              <a:ext uri="{FF2B5EF4-FFF2-40B4-BE49-F238E27FC236}">
                <a16:creationId xmlns:a16="http://schemas.microsoft.com/office/drawing/2014/main" id="{9F387543-9612-B14F-A3B1-A55EEA2999E8}"/>
              </a:ext>
            </a:extLst>
          </p:cNvPr>
          <p:cNvSpPr>
            <a:spLocks noGrp="1"/>
          </p:cNvSpPr>
          <p:nvPr>
            <p:ph type="dt" sz="half" idx="10"/>
          </p:nvPr>
        </p:nvSpPr>
        <p:spPr/>
        <p:txBody>
          <a:bodyPr/>
          <a:lstStyle/>
          <a:p>
            <a:r>
              <a:rPr lang="en-US"/>
              <a:t>First Semester 2021-2022</a:t>
            </a:r>
            <a:endParaRPr lang="en-US" dirty="0"/>
          </a:p>
        </p:txBody>
      </p:sp>
      <p:sp>
        <p:nvSpPr>
          <p:cNvPr id="5" name="Footer Placeholder 4">
            <a:extLst>
              <a:ext uri="{FF2B5EF4-FFF2-40B4-BE49-F238E27FC236}">
                <a16:creationId xmlns:a16="http://schemas.microsoft.com/office/drawing/2014/main" id="{F39F2C4A-21DD-4049-B734-DF303F4E0CE4}"/>
              </a:ext>
            </a:extLst>
          </p:cNvPr>
          <p:cNvSpPr>
            <a:spLocks noGrp="1"/>
          </p:cNvSpPr>
          <p:nvPr>
            <p:ph type="ftr" sz="quarter" idx="11"/>
          </p:nvPr>
        </p:nvSpPr>
        <p:spPr/>
        <p:txBody>
          <a:bodyPr/>
          <a:lstStyle/>
          <a:p>
            <a:r>
              <a:rPr lang="en-US"/>
              <a:t>Dr. Malak Abdullah</a:t>
            </a:r>
            <a:endParaRPr lang="en-US" dirty="0"/>
          </a:p>
        </p:txBody>
      </p:sp>
      <p:sp>
        <p:nvSpPr>
          <p:cNvPr id="6" name="Slide Number Placeholder 5">
            <a:extLst>
              <a:ext uri="{FF2B5EF4-FFF2-40B4-BE49-F238E27FC236}">
                <a16:creationId xmlns:a16="http://schemas.microsoft.com/office/drawing/2014/main" id="{8609954C-54AF-3843-8CA9-5D28133AA7D6}"/>
              </a:ext>
            </a:extLst>
          </p:cNvPr>
          <p:cNvSpPr>
            <a:spLocks noGrp="1"/>
          </p:cNvSpPr>
          <p:nvPr>
            <p:ph type="sldNum" sz="quarter" idx="12"/>
          </p:nvPr>
        </p:nvSpPr>
        <p:spPr/>
        <p:txBody>
          <a:bodyPr/>
          <a:lstStyle/>
          <a:p>
            <a:fld id="{D8C2E80E-A818-EA4B-839C-9030708D7285}" type="slidenum">
              <a:rPr lang="en-US" smtClean="0"/>
              <a:t>62</a:t>
            </a:fld>
            <a:endParaRPr lang="en-US" dirty="0"/>
          </a:p>
        </p:txBody>
      </p:sp>
      <p:pic>
        <p:nvPicPr>
          <p:cNvPr id="7" name="Picture 6">
            <a:extLst>
              <a:ext uri="{FF2B5EF4-FFF2-40B4-BE49-F238E27FC236}">
                <a16:creationId xmlns:a16="http://schemas.microsoft.com/office/drawing/2014/main" id="{D66BE66C-EC61-9145-A6C6-3448ACE77FA0}"/>
              </a:ext>
            </a:extLst>
          </p:cNvPr>
          <p:cNvPicPr>
            <a:picLocks noChangeAspect="1"/>
          </p:cNvPicPr>
          <p:nvPr/>
        </p:nvPicPr>
        <p:blipFill>
          <a:blip r:embed="rId2"/>
          <a:stretch>
            <a:fillRect/>
          </a:stretch>
        </p:blipFill>
        <p:spPr>
          <a:xfrm>
            <a:off x="314325" y="0"/>
            <a:ext cx="10679723" cy="3731469"/>
          </a:xfrm>
          <a:prstGeom prst="rect">
            <a:avLst/>
          </a:prstGeom>
        </p:spPr>
      </p:pic>
    </p:spTree>
    <p:extLst>
      <p:ext uri="{BB962C8B-B14F-4D97-AF65-F5344CB8AC3E}">
        <p14:creationId xmlns:p14="http://schemas.microsoft.com/office/powerpoint/2010/main" val="72438928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a:extLst>
              <a:ext uri="{FF2B5EF4-FFF2-40B4-BE49-F238E27FC236}">
                <a16:creationId xmlns:a16="http://schemas.microsoft.com/office/drawing/2014/main" id="{6BF0D10B-666B-CA4E-B791-E1F6E520CC8F}"/>
              </a:ext>
            </a:extLst>
          </p:cNvPr>
          <p:cNvSpPr>
            <a:spLocks noGrp="1"/>
          </p:cNvSpPr>
          <p:nvPr>
            <p:ph type="title"/>
          </p:nvPr>
        </p:nvSpPr>
        <p:spPr>
          <a:xfrm>
            <a:off x="1023071" y="2510"/>
            <a:ext cx="10145858" cy="1418252"/>
          </a:xfrm>
          <a:solidFill>
            <a:srgbClr val="FFFF00"/>
          </a:solidFill>
        </p:spPr>
        <p:txBody>
          <a:bodyPr>
            <a:normAutofit fontScale="90000"/>
          </a:bodyPr>
          <a:lstStyle/>
          <a:p>
            <a:r>
              <a:rPr lang="en-US" altLang="en-US" dirty="0"/>
              <a:t>Formulation of a Classification Problem</a:t>
            </a:r>
          </a:p>
        </p:txBody>
      </p:sp>
      <p:sp>
        <p:nvSpPr>
          <p:cNvPr id="17411" name="Content Placeholder 2">
            <a:extLst>
              <a:ext uri="{FF2B5EF4-FFF2-40B4-BE49-F238E27FC236}">
                <a16:creationId xmlns:a16="http://schemas.microsoft.com/office/drawing/2014/main" id="{3319C066-4B89-1540-A76F-EEAAC6CFCF6D}"/>
              </a:ext>
            </a:extLst>
          </p:cNvPr>
          <p:cNvSpPr>
            <a:spLocks noGrp="1"/>
          </p:cNvSpPr>
          <p:nvPr>
            <p:ph idx="1"/>
          </p:nvPr>
        </p:nvSpPr>
        <p:spPr>
          <a:xfrm>
            <a:off x="1741897" y="1976913"/>
            <a:ext cx="8728364" cy="4526885"/>
          </a:xfrm>
          <a:solidFill>
            <a:schemeClr val="bg2"/>
          </a:solidFill>
        </p:spPr>
        <p:txBody>
          <a:bodyPr/>
          <a:lstStyle/>
          <a:p>
            <a:endParaRPr lang="en-US" altLang="en-US" sz="3628" b="1">
              <a:solidFill>
                <a:srgbClr val="00B0F0"/>
              </a:solidFill>
            </a:endParaRPr>
          </a:p>
          <a:p>
            <a:r>
              <a:rPr lang="en-US" altLang="en-US" sz="3628" b="1">
                <a:solidFill>
                  <a:srgbClr val="00B0F0"/>
                </a:solidFill>
              </a:rPr>
              <a:t>Given</a:t>
            </a:r>
            <a:r>
              <a:rPr lang="en-US" altLang="en-US" sz="3628"/>
              <a:t> the data as found in last slide:</a:t>
            </a:r>
          </a:p>
          <a:p>
            <a:endParaRPr lang="en-US" altLang="en-US" sz="3628">
              <a:solidFill>
                <a:srgbClr val="FF0000"/>
              </a:solidFill>
            </a:endParaRPr>
          </a:p>
          <a:p>
            <a:r>
              <a:rPr lang="en-US" altLang="en-US" sz="3628">
                <a:solidFill>
                  <a:srgbClr val="FF0000"/>
                </a:solidFill>
              </a:rPr>
              <a:t>Find</a:t>
            </a:r>
            <a:r>
              <a:rPr lang="en-US" altLang="en-US" sz="3628"/>
              <a:t> for a new point in space (vector of values) to which group it belongs (classify)</a:t>
            </a:r>
          </a:p>
        </p:txBody>
      </p:sp>
      <p:sp>
        <p:nvSpPr>
          <p:cNvPr id="2" name="Date Placeholder 1">
            <a:extLst>
              <a:ext uri="{FF2B5EF4-FFF2-40B4-BE49-F238E27FC236}">
                <a16:creationId xmlns:a16="http://schemas.microsoft.com/office/drawing/2014/main" id="{C435CDCE-E58C-7E44-946B-D29F9515E498}"/>
              </a:ext>
            </a:extLst>
          </p:cNvPr>
          <p:cNvSpPr>
            <a:spLocks noGrp="1"/>
          </p:cNvSpPr>
          <p:nvPr>
            <p:ph type="dt" sz="half" idx="10"/>
          </p:nvPr>
        </p:nvSpPr>
        <p:spPr/>
        <p:txBody>
          <a:bodyPr/>
          <a:lstStyle/>
          <a:p>
            <a:r>
              <a:rPr lang="en-US"/>
              <a:t>First Semester 2021-2022</a:t>
            </a:r>
            <a:endParaRPr lang="en-US" dirty="0"/>
          </a:p>
        </p:txBody>
      </p:sp>
      <p:sp>
        <p:nvSpPr>
          <p:cNvPr id="3" name="Footer Placeholder 2">
            <a:extLst>
              <a:ext uri="{FF2B5EF4-FFF2-40B4-BE49-F238E27FC236}">
                <a16:creationId xmlns:a16="http://schemas.microsoft.com/office/drawing/2014/main" id="{D1BFB5A5-065C-0046-A894-4F4B8B363F90}"/>
              </a:ext>
            </a:extLst>
          </p:cNvPr>
          <p:cNvSpPr>
            <a:spLocks noGrp="1"/>
          </p:cNvSpPr>
          <p:nvPr>
            <p:ph type="ftr" sz="quarter" idx="11"/>
          </p:nvPr>
        </p:nvSpPr>
        <p:spPr/>
        <p:txBody>
          <a:bodyPr/>
          <a:lstStyle/>
          <a:p>
            <a:r>
              <a:rPr lang="en-US"/>
              <a:t>Dr. Malak Abdullah</a:t>
            </a:r>
            <a:endParaRPr lang="en-US" dirty="0"/>
          </a:p>
        </p:txBody>
      </p:sp>
      <p:sp>
        <p:nvSpPr>
          <p:cNvPr id="4" name="Slide Number Placeholder 3">
            <a:extLst>
              <a:ext uri="{FF2B5EF4-FFF2-40B4-BE49-F238E27FC236}">
                <a16:creationId xmlns:a16="http://schemas.microsoft.com/office/drawing/2014/main" id="{B5200E31-1BCE-5E4A-A0E9-A260CE0E373A}"/>
              </a:ext>
            </a:extLst>
          </p:cNvPr>
          <p:cNvSpPr>
            <a:spLocks noGrp="1"/>
          </p:cNvSpPr>
          <p:nvPr>
            <p:ph type="sldNum" sz="quarter" idx="12"/>
          </p:nvPr>
        </p:nvSpPr>
        <p:spPr/>
        <p:txBody>
          <a:bodyPr/>
          <a:lstStyle/>
          <a:p>
            <a:fld id="{D8C2E80E-A818-EA4B-839C-9030708D7285}" type="slidenum">
              <a:rPr lang="en-US" smtClean="0"/>
              <a:t>63</a:t>
            </a:fld>
            <a:endParaRPr lang="en-US" dirty="0"/>
          </a:p>
        </p:txBody>
      </p:sp>
    </p:spTree>
    <p:extLst>
      <p:ext uri="{BB962C8B-B14F-4D97-AF65-F5344CB8AC3E}">
        <p14:creationId xmlns:p14="http://schemas.microsoft.com/office/powerpoint/2010/main" val="129101211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a:extLst>
              <a:ext uri="{FF2B5EF4-FFF2-40B4-BE49-F238E27FC236}">
                <a16:creationId xmlns:a16="http://schemas.microsoft.com/office/drawing/2014/main" id="{FCDC77F0-DF0E-A64D-88F6-2F449895F7D1}"/>
              </a:ext>
            </a:extLst>
          </p:cNvPr>
          <p:cNvSpPr>
            <a:spLocks noGrp="1" noChangeArrowheads="1"/>
          </p:cNvSpPr>
          <p:nvPr>
            <p:ph type="title"/>
          </p:nvPr>
        </p:nvSpPr>
        <p:spPr>
          <a:xfrm>
            <a:off x="623294" y="-1104"/>
            <a:ext cx="10945411" cy="1143240"/>
          </a:xfrm>
          <a:solidFill>
            <a:srgbClr val="FFFF00"/>
          </a:solidFill>
        </p:spPr>
        <p:txBody>
          <a:bodyPr>
            <a:normAutofit fontScale="90000"/>
          </a:bodyPr>
          <a:lstStyle/>
          <a:p>
            <a:pPr eaLnBrk="1" hangingPunct="1">
              <a:defRPr/>
            </a:pPr>
            <a:r>
              <a:rPr lang="en-US" dirty="0"/>
              <a:t>The </a:t>
            </a:r>
            <a:r>
              <a:rPr lang="en-US" b="1" i="1" dirty="0">
                <a:solidFill>
                  <a:srgbClr val="FF0000"/>
                </a:solidFill>
                <a:effectLst>
                  <a:outerShdw blurRad="38100" dist="38100" dir="2700000" algn="tl">
                    <a:srgbClr val="000000">
                      <a:alpha val="43137"/>
                    </a:srgbClr>
                  </a:outerShdw>
                </a:effectLst>
              </a:rPr>
              <a:t>test phase </a:t>
            </a:r>
            <a:r>
              <a:rPr lang="en-US" dirty="0"/>
              <a:t>for the tennis example	</a:t>
            </a:r>
          </a:p>
        </p:txBody>
      </p:sp>
      <p:sp>
        <p:nvSpPr>
          <p:cNvPr id="18435" name="Rectangle 3">
            <a:extLst>
              <a:ext uri="{FF2B5EF4-FFF2-40B4-BE49-F238E27FC236}">
                <a16:creationId xmlns:a16="http://schemas.microsoft.com/office/drawing/2014/main" id="{621F9C68-BC4E-7E4B-A739-F2EECF839BE4}"/>
              </a:ext>
            </a:extLst>
          </p:cNvPr>
          <p:cNvSpPr>
            <a:spLocks noGrp="1" noChangeArrowheads="1"/>
          </p:cNvSpPr>
          <p:nvPr>
            <p:ph idx="1"/>
          </p:nvPr>
        </p:nvSpPr>
        <p:spPr>
          <a:xfrm>
            <a:off x="1603672" y="1218112"/>
            <a:ext cx="9063849" cy="5114343"/>
          </a:xfrm>
        </p:spPr>
        <p:txBody>
          <a:bodyPr/>
          <a:lstStyle/>
          <a:p>
            <a:pPr marL="483794" indent="-483794">
              <a:lnSpc>
                <a:spcPct val="110000"/>
              </a:lnSpc>
            </a:pPr>
            <a:endParaRPr lang="en-US" altLang="en-US" b="1" dirty="0"/>
          </a:p>
          <a:p>
            <a:pPr marL="483794" indent="-483794">
              <a:lnSpc>
                <a:spcPct val="110000"/>
              </a:lnSpc>
              <a:buNone/>
            </a:pPr>
            <a:r>
              <a:rPr lang="en-US" altLang="en-US" sz="2902" b="1" dirty="0"/>
              <a:t>     </a:t>
            </a:r>
          </a:p>
        </p:txBody>
      </p:sp>
      <p:sp>
        <p:nvSpPr>
          <p:cNvPr id="14340" name="Rectangle 4">
            <a:extLst>
              <a:ext uri="{FF2B5EF4-FFF2-40B4-BE49-F238E27FC236}">
                <a16:creationId xmlns:a16="http://schemas.microsoft.com/office/drawing/2014/main" id="{521A22ED-1A75-F74F-992B-47B30EF508CA}"/>
              </a:ext>
            </a:extLst>
          </p:cNvPr>
          <p:cNvSpPr>
            <a:spLocks noChangeArrowheads="1"/>
          </p:cNvSpPr>
          <p:nvPr/>
        </p:nvSpPr>
        <p:spPr bwMode="auto">
          <a:xfrm>
            <a:off x="1603672" y="1079887"/>
            <a:ext cx="9191995" cy="5579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4605" tIns="47302" rIns="94605" bIns="47302"/>
          <a:lstStyle/>
          <a:p>
            <a:pPr marL="483794" indent="-483794" defTabSz="945990">
              <a:lnSpc>
                <a:spcPct val="120000"/>
              </a:lnSpc>
              <a:spcBef>
                <a:spcPct val="20000"/>
              </a:spcBef>
              <a:buFontTx/>
              <a:buChar char="•"/>
              <a:defRPr/>
            </a:pPr>
            <a:r>
              <a:rPr lang="en-US" sz="2540" dirty="0">
                <a:solidFill>
                  <a:srgbClr val="FF0000"/>
                </a:solidFill>
                <a:latin typeface="Tahoma" pitchFamily="34" charset="0"/>
              </a:rPr>
              <a:t>Test Phase</a:t>
            </a:r>
          </a:p>
          <a:p>
            <a:pPr marL="888396" lvl="1" indent="-414680" defTabSz="945990">
              <a:lnSpc>
                <a:spcPct val="90000"/>
              </a:lnSpc>
              <a:spcBef>
                <a:spcPct val="20000"/>
              </a:spcBef>
              <a:buFontTx/>
              <a:buChar char="–"/>
              <a:defRPr/>
            </a:pPr>
            <a:r>
              <a:rPr lang="en-US" sz="2177" dirty="0">
                <a:latin typeface="Tahoma" pitchFamily="34" charset="0"/>
              </a:rPr>
              <a:t>Given a </a:t>
            </a:r>
            <a:r>
              <a:rPr lang="en-US" sz="2177" dirty="0">
                <a:solidFill>
                  <a:srgbClr val="00B0F0"/>
                </a:solidFill>
                <a:latin typeface="Tahoma" pitchFamily="34" charset="0"/>
              </a:rPr>
              <a:t>new instance of variable values</a:t>
            </a:r>
            <a:r>
              <a:rPr lang="en-US" sz="2177" dirty="0">
                <a:latin typeface="Tahoma" pitchFamily="34" charset="0"/>
              </a:rPr>
              <a:t>, </a:t>
            </a:r>
          </a:p>
          <a:p>
            <a:pPr marL="888396" lvl="1" indent="-414680" defTabSz="945990">
              <a:lnSpc>
                <a:spcPct val="90000"/>
              </a:lnSpc>
              <a:spcBef>
                <a:spcPct val="20000"/>
              </a:spcBef>
              <a:defRPr/>
            </a:pPr>
            <a:r>
              <a:rPr lang="en-US" sz="2177" b="1" dirty="0">
                <a:latin typeface="Palatino Linotype" pitchFamily="18" charset="0"/>
              </a:rPr>
              <a:t>      </a:t>
            </a:r>
            <a:r>
              <a:rPr lang="en-US" sz="2177" b="1" dirty="0">
                <a:solidFill>
                  <a:schemeClr val="accent2"/>
                </a:solidFill>
                <a:latin typeface="Palatino Linotype" pitchFamily="18" charset="0"/>
              </a:rPr>
              <a:t>x</a:t>
            </a:r>
            <a:r>
              <a:rPr lang="en-US" sz="1814" dirty="0">
                <a:solidFill>
                  <a:schemeClr val="accent2"/>
                </a:solidFill>
                <a:latin typeface="Palatino Linotype" pitchFamily="18" charset="0"/>
              </a:rPr>
              <a:t>’=(Outlook=</a:t>
            </a:r>
            <a:r>
              <a:rPr lang="en-US" sz="1814" i="1" dirty="0">
                <a:solidFill>
                  <a:schemeClr val="accent2"/>
                </a:solidFill>
                <a:latin typeface="Palatino Linotype" pitchFamily="18" charset="0"/>
              </a:rPr>
              <a:t>Sunny, </a:t>
            </a:r>
            <a:r>
              <a:rPr lang="en-US" sz="1814" dirty="0">
                <a:solidFill>
                  <a:schemeClr val="accent2"/>
                </a:solidFill>
                <a:latin typeface="Palatino Linotype" pitchFamily="18" charset="0"/>
              </a:rPr>
              <a:t>Temperature=</a:t>
            </a:r>
            <a:r>
              <a:rPr lang="en-US" sz="1814" i="1" dirty="0">
                <a:solidFill>
                  <a:schemeClr val="accent2"/>
                </a:solidFill>
                <a:latin typeface="Palatino Linotype" pitchFamily="18" charset="0"/>
              </a:rPr>
              <a:t>Cool, </a:t>
            </a:r>
            <a:r>
              <a:rPr lang="en-US" sz="1814" dirty="0">
                <a:solidFill>
                  <a:schemeClr val="accent2"/>
                </a:solidFill>
                <a:latin typeface="Palatino Linotype" pitchFamily="18" charset="0"/>
              </a:rPr>
              <a:t>Humidity</a:t>
            </a:r>
            <a:r>
              <a:rPr lang="en-US" sz="1814" i="1" dirty="0">
                <a:solidFill>
                  <a:schemeClr val="accent2"/>
                </a:solidFill>
                <a:latin typeface="Palatino Linotype" pitchFamily="18" charset="0"/>
              </a:rPr>
              <a:t>=High, </a:t>
            </a:r>
            <a:r>
              <a:rPr lang="en-US" sz="1814" dirty="0">
                <a:solidFill>
                  <a:schemeClr val="accent2"/>
                </a:solidFill>
                <a:latin typeface="Palatino Linotype" pitchFamily="18" charset="0"/>
              </a:rPr>
              <a:t>Wind=</a:t>
            </a:r>
            <a:r>
              <a:rPr lang="en-US" sz="1814" i="1" dirty="0">
                <a:solidFill>
                  <a:schemeClr val="accent2"/>
                </a:solidFill>
                <a:latin typeface="Palatino Linotype" pitchFamily="18" charset="0"/>
              </a:rPr>
              <a:t>Strong</a:t>
            </a:r>
            <a:r>
              <a:rPr lang="en-US" sz="1814" dirty="0">
                <a:solidFill>
                  <a:schemeClr val="accent2"/>
                </a:solidFill>
                <a:latin typeface="Palatino Linotype" pitchFamily="18" charset="0"/>
              </a:rPr>
              <a:t>)</a:t>
            </a:r>
          </a:p>
          <a:p>
            <a:pPr marL="888396" lvl="1" indent="-414680" defTabSz="945990">
              <a:lnSpc>
                <a:spcPct val="90000"/>
              </a:lnSpc>
              <a:spcBef>
                <a:spcPct val="20000"/>
              </a:spcBef>
              <a:buFontTx/>
              <a:buChar char="–"/>
              <a:defRPr/>
            </a:pPr>
            <a:r>
              <a:rPr lang="en-US" sz="2177" dirty="0">
                <a:solidFill>
                  <a:schemeClr val="tx2"/>
                </a:solidFill>
                <a:latin typeface="Tahoma" pitchFamily="34" charset="0"/>
              </a:rPr>
              <a:t>Given calculated Look up tables</a:t>
            </a:r>
          </a:p>
          <a:p>
            <a:pPr marL="888396" lvl="1" indent="-414680" defTabSz="945990">
              <a:lnSpc>
                <a:spcPct val="90000"/>
              </a:lnSpc>
              <a:spcBef>
                <a:spcPct val="20000"/>
              </a:spcBef>
              <a:buFontTx/>
              <a:buChar char="–"/>
              <a:defRPr/>
            </a:pPr>
            <a:endParaRPr lang="en-US" sz="2177" dirty="0">
              <a:solidFill>
                <a:schemeClr val="tx2"/>
              </a:solidFill>
              <a:latin typeface="Tahoma" pitchFamily="34" charset="0"/>
            </a:endParaRPr>
          </a:p>
          <a:p>
            <a:pPr marL="888396" lvl="1" indent="-414680" defTabSz="945990">
              <a:lnSpc>
                <a:spcPct val="90000"/>
              </a:lnSpc>
              <a:spcBef>
                <a:spcPct val="20000"/>
              </a:spcBef>
              <a:buFontTx/>
              <a:buChar char="–"/>
              <a:defRPr/>
            </a:pPr>
            <a:endParaRPr lang="en-US" sz="2177" dirty="0">
              <a:solidFill>
                <a:schemeClr val="tx2"/>
              </a:solidFill>
              <a:latin typeface="Tahoma" pitchFamily="34" charset="0"/>
            </a:endParaRPr>
          </a:p>
          <a:p>
            <a:pPr marL="888396" lvl="1" indent="-414680" defTabSz="945990">
              <a:lnSpc>
                <a:spcPct val="90000"/>
              </a:lnSpc>
              <a:spcBef>
                <a:spcPct val="20000"/>
              </a:spcBef>
              <a:buFontTx/>
              <a:buChar char="–"/>
              <a:defRPr/>
            </a:pPr>
            <a:endParaRPr lang="en-US" sz="2177" dirty="0">
              <a:solidFill>
                <a:schemeClr val="tx2"/>
              </a:solidFill>
              <a:latin typeface="Tahoma" pitchFamily="34" charset="0"/>
            </a:endParaRPr>
          </a:p>
          <a:p>
            <a:pPr marL="888396" lvl="1" indent="-414680" defTabSz="945990">
              <a:lnSpc>
                <a:spcPct val="90000"/>
              </a:lnSpc>
              <a:spcBef>
                <a:spcPct val="20000"/>
              </a:spcBef>
              <a:buFontTx/>
              <a:buChar char="–"/>
              <a:defRPr/>
            </a:pPr>
            <a:endParaRPr lang="en-US" sz="2177" dirty="0">
              <a:solidFill>
                <a:schemeClr val="tx2"/>
              </a:solidFill>
              <a:latin typeface="Tahoma" pitchFamily="34" charset="0"/>
            </a:endParaRPr>
          </a:p>
          <a:p>
            <a:pPr marL="888396" lvl="1" indent="-414680" defTabSz="945990">
              <a:lnSpc>
                <a:spcPct val="90000"/>
              </a:lnSpc>
              <a:spcBef>
                <a:spcPct val="20000"/>
              </a:spcBef>
              <a:buFontTx/>
              <a:buChar char="–"/>
              <a:defRPr/>
            </a:pPr>
            <a:endParaRPr lang="en-US" sz="2177" dirty="0">
              <a:solidFill>
                <a:schemeClr val="tx2"/>
              </a:solidFill>
              <a:latin typeface="Tahoma" pitchFamily="34" charset="0"/>
            </a:endParaRPr>
          </a:p>
        </p:txBody>
      </p:sp>
      <p:sp>
        <p:nvSpPr>
          <p:cNvPr id="14341" name="Text Box 91">
            <a:extLst>
              <a:ext uri="{FF2B5EF4-FFF2-40B4-BE49-F238E27FC236}">
                <a16:creationId xmlns:a16="http://schemas.microsoft.com/office/drawing/2014/main" id="{0652BC48-D3D1-3F4E-9B7A-CAD9EC45EF79}"/>
              </a:ext>
            </a:extLst>
          </p:cNvPr>
          <p:cNvSpPr txBox="1">
            <a:spLocks noChangeArrowheads="1"/>
          </p:cNvSpPr>
          <p:nvPr/>
        </p:nvSpPr>
        <p:spPr bwMode="auto">
          <a:xfrm>
            <a:off x="7662540" y="2739819"/>
            <a:ext cx="3597075" cy="1699953"/>
          </a:xfrm>
          <a:prstGeom prst="rect">
            <a:avLst/>
          </a:prstGeom>
          <a:solidFill>
            <a:schemeClr val="bg2"/>
          </a:solidFill>
          <a:ln>
            <a:noFill/>
          </a:ln>
        </p:spPr>
        <p:txBody>
          <a:bodyPr wrap="none">
            <a:spAutoFit/>
          </a:bodyPr>
          <a:lstStyle>
            <a:lvl1pPr defTabSz="1042988" eaLnBrk="0" hangingPunct="0">
              <a:defRPr sz="5000">
                <a:solidFill>
                  <a:schemeClr val="tx1"/>
                </a:solidFill>
                <a:latin typeface="Times New Roman" charset="0"/>
              </a:defRPr>
            </a:lvl1pPr>
            <a:lvl2pPr marL="742950" indent="-285750" defTabSz="1042988" eaLnBrk="0" hangingPunct="0">
              <a:defRPr sz="5000">
                <a:solidFill>
                  <a:schemeClr val="tx1"/>
                </a:solidFill>
                <a:latin typeface="Times New Roman" charset="0"/>
              </a:defRPr>
            </a:lvl2pPr>
            <a:lvl3pPr marL="1143000" indent="-228600" defTabSz="1042988" eaLnBrk="0" hangingPunct="0">
              <a:defRPr sz="5000">
                <a:solidFill>
                  <a:schemeClr val="tx1"/>
                </a:solidFill>
                <a:latin typeface="Times New Roman" charset="0"/>
              </a:defRPr>
            </a:lvl3pPr>
            <a:lvl4pPr marL="1600200" indent="-228600" defTabSz="1042988" eaLnBrk="0" hangingPunct="0">
              <a:defRPr sz="5000">
                <a:solidFill>
                  <a:schemeClr val="tx1"/>
                </a:solidFill>
                <a:latin typeface="Times New Roman" charset="0"/>
              </a:defRPr>
            </a:lvl4pPr>
            <a:lvl5pPr marL="2057400" indent="-228600" defTabSz="1042988" eaLnBrk="0" hangingPunct="0">
              <a:defRPr sz="5000">
                <a:solidFill>
                  <a:schemeClr val="tx1"/>
                </a:solidFill>
                <a:latin typeface="Times New Roman" charset="0"/>
              </a:defRPr>
            </a:lvl5pPr>
            <a:lvl6pPr marL="2514600" indent="-228600" defTabSz="1042988" eaLnBrk="0" fontAlgn="base" hangingPunct="0">
              <a:spcBef>
                <a:spcPct val="0"/>
              </a:spcBef>
              <a:spcAft>
                <a:spcPct val="0"/>
              </a:spcAft>
              <a:defRPr sz="5000">
                <a:solidFill>
                  <a:schemeClr val="tx1"/>
                </a:solidFill>
                <a:latin typeface="Times New Roman" charset="0"/>
              </a:defRPr>
            </a:lvl6pPr>
            <a:lvl7pPr marL="2971800" indent="-228600" defTabSz="1042988" eaLnBrk="0" fontAlgn="base" hangingPunct="0">
              <a:spcBef>
                <a:spcPct val="0"/>
              </a:spcBef>
              <a:spcAft>
                <a:spcPct val="0"/>
              </a:spcAft>
              <a:defRPr sz="5000">
                <a:solidFill>
                  <a:schemeClr val="tx1"/>
                </a:solidFill>
                <a:latin typeface="Times New Roman" charset="0"/>
              </a:defRPr>
            </a:lvl7pPr>
            <a:lvl8pPr marL="3429000" indent="-228600" defTabSz="1042988" eaLnBrk="0" fontAlgn="base" hangingPunct="0">
              <a:spcBef>
                <a:spcPct val="0"/>
              </a:spcBef>
              <a:spcAft>
                <a:spcPct val="0"/>
              </a:spcAft>
              <a:defRPr sz="5000">
                <a:solidFill>
                  <a:schemeClr val="tx1"/>
                </a:solidFill>
                <a:latin typeface="Times New Roman" charset="0"/>
              </a:defRPr>
            </a:lvl8pPr>
            <a:lvl9pPr marL="3886200" indent="-228600" defTabSz="1042988" eaLnBrk="0" fontAlgn="base" hangingPunct="0">
              <a:spcBef>
                <a:spcPct val="0"/>
              </a:spcBef>
              <a:spcAft>
                <a:spcPct val="0"/>
              </a:spcAft>
              <a:defRPr sz="5000">
                <a:solidFill>
                  <a:schemeClr val="tx1"/>
                </a:solidFill>
                <a:latin typeface="Times New Roman" charset="0"/>
              </a:defRPr>
            </a:lvl9pPr>
          </a:lstStyle>
          <a:p>
            <a:pPr eaLnBrk="1" hangingPunct="1">
              <a:lnSpc>
                <a:spcPct val="130000"/>
              </a:lnSpc>
              <a:defRPr/>
            </a:pPr>
            <a:r>
              <a:rPr lang="en-GB" sz="1633" dirty="0">
                <a:latin typeface="Palatino Linotype" pitchFamily="18" charset="0"/>
              </a:rPr>
              <a:t>P(Outlook=</a:t>
            </a:r>
            <a:r>
              <a:rPr lang="en-GB" sz="1633" dirty="0" err="1">
                <a:latin typeface="Palatino Linotype" pitchFamily="18" charset="0"/>
              </a:rPr>
              <a:t>S</a:t>
            </a:r>
            <a:r>
              <a:rPr lang="en-GB" sz="1633" i="1" dirty="0" err="1">
                <a:latin typeface="Palatino Linotype" pitchFamily="18" charset="0"/>
              </a:rPr>
              <a:t>unny</a:t>
            </a:r>
            <a:r>
              <a:rPr lang="en-GB" sz="1633" dirty="0" err="1">
                <a:latin typeface="Palatino Linotype" pitchFamily="18" charset="0"/>
              </a:rPr>
              <a:t>|Play</a:t>
            </a:r>
            <a:r>
              <a:rPr lang="en-GB" sz="1633" dirty="0">
                <a:latin typeface="Palatino Linotype" pitchFamily="18" charset="0"/>
              </a:rPr>
              <a:t>=</a:t>
            </a:r>
            <a:r>
              <a:rPr lang="en-GB" sz="1633" b="1" i="1" dirty="0">
                <a:solidFill>
                  <a:srgbClr val="FF0000"/>
                </a:solidFill>
                <a:effectLst>
                  <a:outerShdw blurRad="38100" dist="38100" dir="2700000" algn="tl">
                    <a:srgbClr val="000000">
                      <a:alpha val="43137"/>
                    </a:srgbClr>
                  </a:outerShdw>
                </a:effectLst>
                <a:latin typeface="Palatino Linotype" pitchFamily="18" charset="0"/>
              </a:rPr>
              <a:t>No</a:t>
            </a:r>
            <a:r>
              <a:rPr lang="en-GB" sz="1633" dirty="0">
                <a:latin typeface="Palatino Linotype" pitchFamily="18" charset="0"/>
              </a:rPr>
              <a:t>) = 3/5</a:t>
            </a:r>
          </a:p>
          <a:p>
            <a:pPr eaLnBrk="1" hangingPunct="1">
              <a:lnSpc>
                <a:spcPct val="130000"/>
              </a:lnSpc>
              <a:defRPr/>
            </a:pPr>
            <a:r>
              <a:rPr lang="en-GB" sz="1633" dirty="0">
                <a:latin typeface="Palatino Linotype" pitchFamily="18" charset="0"/>
              </a:rPr>
              <a:t>P(Temperature=</a:t>
            </a:r>
            <a:r>
              <a:rPr lang="en-GB" sz="1633" i="1" dirty="0" err="1">
                <a:latin typeface="Palatino Linotype" pitchFamily="18" charset="0"/>
              </a:rPr>
              <a:t>Cool</a:t>
            </a:r>
            <a:r>
              <a:rPr lang="en-GB" sz="1633" dirty="0" err="1">
                <a:latin typeface="Palatino Linotype" pitchFamily="18" charset="0"/>
              </a:rPr>
              <a:t>|Play</a:t>
            </a:r>
            <a:r>
              <a:rPr lang="en-GB" sz="1633" dirty="0">
                <a:latin typeface="Palatino Linotype" pitchFamily="18" charset="0"/>
              </a:rPr>
              <a:t>=</a:t>
            </a:r>
            <a:r>
              <a:rPr lang="en-GB" sz="1633" i="1" dirty="0">
                <a:latin typeface="Palatino Linotype" pitchFamily="18" charset="0"/>
              </a:rPr>
              <a:t>=No</a:t>
            </a:r>
            <a:r>
              <a:rPr lang="en-GB" sz="1633" dirty="0">
                <a:latin typeface="Palatino Linotype" pitchFamily="18" charset="0"/>
              </a:rPr>
              <a:t>) = 1/5</a:t>
            </a:r>
          </a:p>
          <a:p>
            <a:pPr eaLnBrk="1" hangingPunct="1">
              <a:lnSpc>
                <a:spcPct val="130000"/>
              </a:lnSpc>
              <a:defRPr/>
            </a:pPr>
            <a:r>
              <a:rPr lang="en-GB" sz="1633" dirty="0">
                <a:latin typeface="Palatino Linotype" pitchFamily="18" charset="0"/>
              </a:rPr>
              <a:t>P(</a:t>
            </a:r>
            <a:r>
              <a:rPr lang="en-GB" sz="1633" dirty="0" err="1">
                <a:latin typeface="Palatino Linotype" pitchFamily="18" charset="0"/>
              </a:rPr>
              <a:t>Huminity</a:t>
            </a:r>
            <a:r>
              <a:rPr lang="en-GB" sz="1633" dirty="0">
                <a:latin typeface="Palatino Linotype" pitchFamily="18" charset="0"/>
              </a:rPr>
              <a:t>=</a:t>
            </a:r>
            <a:r>
              <a:rPr lang="en-GB" sz="1633" i="1" dirty="0" err="1">
                <a:latin typeface="Palatino Linotype" pitchFamily="18" charset="0"/>
              </a:rPr>
              <a:t>High</a:t>
            </a:r>
            <a:r>
              <a:rPr lang="en-GB" sz="1633" dirty="0" err="1">
                <a:latin typeface="Palatino Linotype" pitchFamily="18" charset="0"/>
              </a:rPr>
              <a:t>|Play</a:t>
            </a:r>
            <a:r>
              <a:rPr lang="en-GB" sz="1633" dirty="0">
                <a:latin typeface="Palatino Linotype" pitchFamily="18" charset="0"/>
              </a:rPr>
              <a:t>=</a:t>
            </a:r>
            <a:r>
              <a:rPr lang="en-GB" sz="1633" i="1" dirty="0">
                <a:latin typeface="Palatino Linotype" pitchFamily="18" charset="0"/>
              </a:rPr>
              <a:t>No</a:t>
            </a:r>
            <a:r>
              <a:rPr lang="en-GB" sz="1633" dirty="0">
                <a:latin typeface="Palatino Linotype" pitchFamily="18" charset="0"/>
              </a:rPr>
              <a:t>) = 4/5</a:t>
            </a:r>
          </a:p>
          <a:p>
            <a:pPr eaLnBrk="1" hangingPunct="1">
              <a:lnSpc>
                <a:spcPct val="130000"/>
              </a:lnSpc>
              <a:defRPr/>
            </a:pPr>
            <a:r>
              <a:rPr lang="en-GB" sz="1633" dirty="0">
                <a:latin typeface="Palatino Linotype" pitchFamily="18" charset="0"/>
              </a:rPr>
              <a:t>P(Wind=</a:t>
            </a:r>
            <a:r>
              <a:rPr lang="en-GB" sz="1633" i="1" dirty="0" err="1">
                <a:latin typeface="Palatino Linotype" pitchFamily="18" charset="0"/>
              </a:rPr>
              <a:t>Strong</a:t>
            </a:r>
            <a:r>
              <a:rPr lang="en-GB" sz="1633" dirty="0" err="1">
                <a:latin typeface="Palatino Linotype" pitchFamily="18" charset="0"/>
              </a:rPr>
              <a:t>|Play</a:t>
            </a:r>
            <a:r>
              <a:rPr lang="en-GB" sz="1633" dirty="0">
                <a:latin typeface="Palatino Linotype" pitchFamily="18" charset="0"/>
              </a:rPr>
              <a:t>=</a:t>
            </a:r>
            <a:r>
              <a:rPr lang="en-GB" sz="1633" i="1" dirty="0">
                <a:latin typeface="Palatino Linotype" pitchFamily="18" charset="0"/>
              </a:rPr>
              <a:t>No</a:t>
            </a:r>
            <a:r>
              <a:rPr lang="en-GB" sz="1633" dirty="0">
                <a:latin typeface="Palatino Linotype" pitchFamily="18" charset="0"/>
              </a:rPr>
              <a:t>) = 3/5</a:t>
            </a:r>
          </a:p>
          <a:p>
            <a:pPr eaLnBrk="1" hangingPunct="1">
              <a:lnSpc>
                <a:spcPct val="130000"/>
              </a:lnSpc>
              <a:defRPr/>
            </a:pPr>
            <a:r>
              <a:rPr lang="en-GB" sz="1633" dirty="0">
                <a:latin typeface="Palatino Linotype" pitchFamily="18" charset="0"/>
              </a:rPr>
              <a:t>P(Play=</a:t>
            </a:r>
            <a:r>
              <a:rPr lang="en-GB" sz="1633" i="1" dirty="0">
                <a:latin typeface="Palatino Linotype" pitchFamily="18" charset="0"/>
              </a:rPr>
              <a:t>No</a:t>
            </a:r>
            <a:r>
              <a:rPr lang="en-GB" sz="1633" dirty="0">
                <a:latin typeface="Palatino Linotype" pitchFamily="18" charset="0"/>
              </a:rPr>
              <a:t>) = 5/14</a:t>
            </a:r>
          </a:p>
        </p:txBody>
      </p:sp>
      <p:sp>
        <p:nvSpPr>
          <p:cNvPr id="14342" name="Text Box 93">
            <a:extLst>
              <a:ext uri="{FF2B5EF4-FFF2-40B4-BE49-F238E27FC236}">
                <a16:creationId xmlns:a16="http://schemas.microsoft.com/office/drawing/2014/main" id="{F3E38C4E-A126-984D-8DCF-E8B133B05C13}"/>
              </a:ext>
            </a:extLst>
          </p:cNvPr>
          <p:cNvSpPr txBox="1">
            <a:spLocks noChangeArrowheads="1"/>
          </p:cNvSpPr>
          <p:nvPr/>
        </p:nvSpPr>
        <p:spPr bwMode="auto">
          <a:xfrm>
            <a:off x="1013307" y="2739819"/>
            <a:ext cx="3516155" cy="1699953"/>
          </a:xfrm>
          <a:prstGeom prst="rect">
            <a:avLst/>
          </a:prstGeom>
          <a:solidFill>
            <a:schemeClr val="bg2"/>
          </a:solidFill>
          <a:ln>
            <a:noFill/>
          </a:ln>
        </p:spPr>
        <p:txBody>
          <a:bodyPr wrap="none">
            <a:spAutoFit/>
          </a:bodyPr>
          <a:lstStyle>
            <a:lvl1pPr defTabSz="1042988" eaLnBrk="0" hangingPunct="0">
              <a:defRPr sz="5000">
                <a:solidFill>
                  <a:schemeClr val="tx1"/>
                </a:solidFill>
                <a:latin typeface="Times New Roman" charset="0"/>
              </a:defRPr>
            </a:lvl1pPr>
            <a:lvl2pPr marL="742950" indent="-285750" defTabSz="1042988" eaLnBrk="0" hangingPunct="0">
              <a:defRPr sz="5000">
                <a:solidFill>
                  <a:schemeClr val="tx1"/>
                </a:solidFill>
                <a:latin typeface="Times New Roman" charset="0"/>
              </a:defRPr>
            </a:lvl2pPr>
            <a:lvl3pPr marL="1143000" indent="-228600" defTabSz="1042988" eaLnBrk="0" hangingPunct="0">
              <a:defRPr sz="5000">
                <a:solidFill>
                  <a:schemeClr val="tx1"/>
                </a:solidFill>
                <a:latin typeface="Times New Roman" charset="0"/>
              </a:defRPr>
            </a:lvl3pPr>
            <a:lvl4pPr marL="1600200" indent="-228600" defTabSz="1042988" eaLnBrk="0" hangingPunct="0">
              <a:defRPr sz="5000">
                <a:solidFill>
                  <a:schemeClr val="tx1"/>
                </a:solidFill>
                <a:latin typeface="Times New Roman" charset="0"/>
              </a:defRPr>
            </a:lvl4pPr>
            <a:lvl5pPr marL="2057400" indent="-228600" defTabSz="1042988" eaLnBrk="0" hangingPunct="0">
              <a:defRPr sz="5000">
                <a:solidFill>
                  <a:schemeClr val="tx1"/>
                </a:solidFill>
                <a:latin typeface="Times New Roman" charset="0"/>
              </a:defRPr>
            </a:lvl5pPr>
            <a:lvl6pPr marL="2514600" indent="-228600" defTabSz="1042988" eaLnBrk="0" fontAlgn="base" hangingPunct="0">
              <a:spcBef>
                <a:spcPct val="0"/>
              </a:spcBef>
              <a:spcAft>
                <a:spcPct val="0"/>
              </a:spcAft>
              <a:defRPr sz="5000">
                <a:solidFill>
                  <a:schemeClr val="tx1"/>
                </a:solidFill>
                <a:latin typeface="Times New Roman" charset="0"/>
              </a:defRPr>
            </a:lvl6pPr>
            <a:lvl7pPr marL="2971800" indent="-228600" defTabSz="1042988" eaLnBrk="0" fontAlgn="base" hangingPunct="0">
              <a:spcBef>
                <a:spcPct val="0"/>
              </a:spcBef>
              <a:spcAft>
                <a:spcPct val="0"/>
              </a:spcAft>
              <a:defRPr sz="5000">
                <a:solidFill>
                  <a:schemeClr val="tx1"/>
                </a:solidFill>
                <a:latin typeface="Times New Roman" charset="0"/>
              </a:defRPr>
            </a:lvl7pPr>
            <a:lvl8pPr marL="3429000" indent="-228600" defTabSz="1042988" eaLnBrk="0" fontAlgn="base" hangingPunct="0">
              <a:spcBef>
                <a:spcPct val="0"/>
              </a:spcBef>
              <a:spcAft>
                <a:spcPct val="0"/>
              </a:spcAft>
              <a:defRPr sz="5000">
                <a:solidFill>
                  <a:schemeClr val="tx1"/>
                </a:solidFill>
                <a:latin typeface="Times New Roman" charset="0"/>
              </a:defRPr>
            </a:lvl8pPr>
            <a:lvl9pPr marL="3886200" indent="-228600" defTabSz="1042988" eaLnBrk="0" fontAlgn="base" hangingPunct="0">
              <a:spcBef>
                <a:spcPct val="0"/>
              </a:spcBef>
              <a:spcAft>
                <a:spcPct val="0"/>
              </a:spcAft>
              <a:defRPr sz="5000">
                <a:solidFill>
                  <a:schemeClr val="tx1"/>
                </a:solidFill>
                <a:latin typeface="Times New Roman" charset="0"/>
              </a:defRPr>
            </a:lvl9pPr>
          </a:lstStyle>
          <a:p>
            <a:pPr eaLnBrk="1" hangingPunct="1">
              <a:lnSpc>
                <a:spcPct val="130000"/>
              </a:lnSpc>
              <a:defRPr/>
            </a:pPr>
            <a:r>
              <a:rPr lang="en-GB" sz="1633" dirty="0">
                <a:latin typeface="Palatino Linotype" pitchFamily="18" charset="0"/>
              </a:rPr>
              <a:t>P(Outlook=</a:t>
            </a:r>
            <a:r>
              <a:rPr lang="en-GB" sz="1633" i="1" dirty="0" err="1">
                <a:latin typeface="Palatino Linotype" pitchFamily="18" charset="0"/>
              </a:rPr>
              <a:t>Sunny</a:t>
            </a:r>
            <a:r>
              <a:rPr lang="en-GB" sz="1633" dirty="0" err="1">
                <a:latin typeface="Palatino Linotype" pitchFamily="18" charset="0"/>
              </a:rPr>
              <a:t>|Play</a:t>
            </a:r>
            <a:r>
              <a:rPr lang="en-GB" sz="1633" dirty="0">
                <a:latin typeface="Palatino Linotype" pitchFamily="18" charset="0"/>
              </a:rPr>
              <a:t>=</a:t>
            </a:r>
            <a:r>
              <a:rPr lang="en-GB" sz="1633" b="1" i="1" dirty="0">
                <a:solidFill>
                  <a:srgbClr val="FF0000"/>
                </a:solidFill>
                <a:effectLst>
                  <a:outerShdw blurRad="38100" dist="38100" dir="2700000" algn="tl">
                    <a:srgbClr val="000000">
                      <a:alpha val="43137"/>
                    </a:srgbClr>
                  </a:outerShdw>
                </a:effectLst>
                <a:latin typeface="Palatino Linotype" pitchFamily="18" charset="0"/>
              </a:rPr>
              <a:t>Yes</a:t>
            </a:r>
            <a:r>
              <a:rPr lang="en-GB" sz="1633" dirty="0">
                <a:latin typeface="Palatino Linotype" pitchFamily="18" charset="0"/>
              </a:rPr>
              <a:t>) = 2/9</a:t>
            </a:r>
          </a:p>
          <a:p>
            <a:pPr eaLnBrk="1" hangingPunct="1">
              <a:lnSpc>
                <a:spcPct val="130000"/>
              </a:lnSpc>
              <a:defRPr/>
            </a:pPr>
            <a:r>
              <a:rPr lang="en-GB" sz="1633" dirty="0">
                <a:latin typeface="Palatino Linotype" pitchFamily="18" charset="0"/>
              </a:rPr>
              <a:t>P(Temperature=</a:t>
            </a:r>
            <a:r>
              <a:rPr lang="en-GB" sz="1633" i="1" dirty="0" err="1">
                <a:latin typeface="Palatino Linotype" pitchFamily="18" charset="0"/>
              </a:rPr>
              <a:t>Cool</a:t>
            </a:r>
            <a:r>
              <a:rPr lang="en-GB" sz="1633" dirty="0" err="1">
                <a:latin typeface="Palatino Linotype" pitchFamily="18" charset="0"/>
              </a:rPr>
              <a:t>|Play</a:t>
            </a:r>
            <a:r>
              <a:rPr lang="en-GB" sz="1633" dirty="0">
                <a:latin typeface="Palatino Linotype" pitchFamily="18" charset="0"/>
              </a:rPr>
              <a:t>=</a:t>
            </a:r>
            <a:r>
              <a:rPr lang="en-GB" sz="1633" i="1" dirty="0">
                <a:latin typeface="Palatino Linotype" pitchFamily="18" charset="0"/>
              </a:rPr>
              <a:t>Yes</a:t>
            </a:r>
            <a:r>
              <a:rPr lang="en-GB" sz="1633" dirty="0">
                <a:latin typeface="Palatino Linotype" pitchFamily="18" charset="0"/>
              </a:rPr>
              <a:t>) = 3/9</a:t>
            </a:r>
          </a:p>
          <a:p>
            <a:pPr eaLnBrk="1" hangingPunct="1">
              <a:lnSpc>
                <a:spcPct val="130000"/>
              </a:lnSpc>
              <a:defRPr/>
            </a:pPr>
            <a:r>
              <a:rPr lang="en-GB" sz="1633" dirty="0">
                <a:latin typeface="Palatino Linotype" pitchFamily="18" charset="0"/>
              </a:rPr>
              <a:t>P(</a:t>
            </a:r>
            <a:r>
              <a:rPr lang="en-GB" sz="1633" dirty="0" err="1">
                <a:latin typeface="Palatino Linotype" pitchFamily="18" charset="0"/>
              </a:rPr>
              <a:t>Huminity</a:t>
            </a:r>
            <a:r>
              <a:rPr lang="en-GB" sz="1633" dirty="0">
                <a:latin typeface="Palatino Linotype" pitchFamily="18" charset="0"/>
              </a:rPr>
              <a:t>=</a:t>
            </a:r>
            <a:r>
              <a:rPr lang="en-GB" sz="1633" i="1" dirty="0" err="1">
                <a:latin typeface="Palatino Linotype" pitchFamily="18" charset="0"/>
              </a:rPr>
              <a:t>High</a:t>
            </a:r>
            <a:r>
              <a:rPr lang="en-GB" sz="1633" dirty="0" err="1">
                <a:latin typeface="Palatino Linotype" pitchFamily="18" charset="0"/>
              </a:rPr>
              <a:t>|Play</a:t>
            </a:r>
            <a:r>
              <a:rPr lang="en-GB" sz="1633" dirty="0">
                <a:latin typeface="Palatino Linotype" pitchFamily="18" charset="0"/>
              </a:rPr>
              <a:t>=</a:t>
            </a:r>
            <a:r>
              <a:rPr lang="en-GB" sz="1633" i="1" dirty="0">
                <a:latin typeface="Palatino Linotype" pitchFamily="18" charset="0"/>
              </a:rPr>
              <a:t>Yes</a:t>
            </a:r>
            <a:r>
              <a:rPr lang="en-GB" sz="1633" dirty="0">
                <a:latin typeface="Palatino Linotype" pitchFamily="18" charset="0"/>
              </a:rPr>
              <a:t>) = 3/9</a:t>
            </a:r>
          </a:p>
          <a:p>
            <a:pPr eaLnBrk="1" hangingPunct="1">
              <a:lnSpc>
                <a:spcPct val="130000"/>
              </a:lnSpc>
              <a:defRPr/>
            </a:pPr>
            <a:r>
              <a:rPr lang="en-GB" sz="1633" dirty="0">
                <a:latin typeface="Palatino Linotype" pitchFamily="18" charset="0"/>
              </a:rPr>
              <a:t>P(Wind=</a:t>
            </a:r>
            <a:r>
              <a:rPr lang="en-GB" sz="1633" i="1" dirty="0" err="1">
                <a:latin typeface="Palatino Linotype" pitchFamily="18" charset="0"/>
              </a:rPr>
              <a:t>Strong</a:t>
            </a:r>
            <a:r>
              <a:rPr lang="en-GB" sz="1633" dirty="0" err="1">
                <a:latin typeface="Palatino Linotype" pitchFamily="18" charset="0"/>
              </a:rPr>
              <a:t>|Play</a:t>
            </a:r>
            <a:r>
              <a:rPr lang="en-GB" sz="1633" dirty="0">
                <a:latin typeface="Palatino Linotype" pitchFamily="18" charset="0"/>
              </a:rPr>
              <a:t>=</a:t>
            </a:r>
            <a:r>
              <a:rPr lang="en-GB" sz="1633" i="1" dirty="0">
                <a:latin typeface="Palatino Linotype" pitchFamily="18" charset="0"/>
              </a:rPr>
              <a:t>Yes</a:t>
            </a:r>
            <a:r>
              <a:rPr lang="en-GB" sz="1633" dirty="0">
                <a:latin typeface="Palatino Linotype" pitchFamily="18" charset="0"/>
              </a:rPr>
              <a:t>) = 3/9</a:t>
            </a:r>
          </a:p>
          <a:p>
            <a:pPr eaLnBrk="1" hangingPunct="1">
              <a:lnSpc>
                <a:spcPct val="130000"/>
              </a:lnSpc>
              <a:defRPr/>
            </a:pPr>
            <a:r>
              <a:rPr lang="en-GB" sz="1633" dirty="0">
                <a:latin typeface="Palatino Linotype" pitchFamily="18" charset="0"/>
              </a:rPr>
              <a:t>P(Play=</a:t>
            </a:r>
            <a:r>
              <a:rPr lang="en-GB" sz="1633" i="1" dirty="0">
                <a:latin typeface="Palatino Linotype" pitchFamily="18" charset="0"/>
              </a:rPr>
              <a:t>Yes</a:t>
            </a:r>
            <a:r>
              <a:rPr lang="en-GB" sz="1633" dirty="0">
                <a:latin typeface="Palatino Linotype" pitchFamily="18" charset="0"/>
              </a:rPr>
              <a:t>) = 9/14</a:t>
            </a:r>
          </a:p>
        </p:txBody>
      </p:sp>
      <p:sp>
        <p:nvSpPr>
          <p:cNvPr id="14343" name="Text Box 94">
            <a:extLst>
              <a:ext uri="{FF2B5EF4-FFF2-40B4-BE49-F238E27FC236}">
                <a16:creationId xmlns:a16="http://schemas.microsoft.com/office/drawing/2014/main" id="{5A94DE96-660B-DA43-B382-CAD4E401DC28}"/>
              </a:ext>
            </a:extLst>
          </p:cNvPr>
          <p:cNvSpPr txBox="1">
            <a:spLocks noChangeArrowheads="1"/>
          </p:cNvSpPr>
          <p:nvPr/>
        </p:nvSpPr>
        <p:spPr bwMode="auto">
          <a:xfrm>
            <a:off x="1233472" y="4871344"/>
            <a:ext cx="9725056" cy="1537087"/>
          </a:xfrm>
          <a:prstGeom prst="rect">
            <a:avLst/>
          </a:prstGeom>
          <a:solidFill>
            <a:schemeClr val="accent1">
              <a:lumMod val="20000"/>
              <a:lumOff val="80000"/>
            </a:schemeClr>
          </a:solidFill>
          <a:ln>
            <a:noFill/>
          </a:ln>
        </p:spPr>
        <p:txBody>
          <a:bodyPr wrap="square">
            <a:spAutoFit/>
          </a:bodyPr>
          <a:lstStyle>
            <a:lvl1pPr defTabSz="1042988" eaLnBrk="0" hangingPunct="0">
              <a:defRPr sz="5000">
                <a:solidFill>
                  <a:schemeClr val="tx1"/>
                </a:solidFill>
                <a:latin typeface="Times New Roman" charset="0"/>
              </a:defRPr>
            </a:lvl1pPr>
            <a:lvl2pPr marL="742950" indent="-285750" defTabSz="1042988" eaLnBrk="0" hangingPunct="0">
              <a:defRPr sz="5000">
                <a:solidFill>
                  <a:schemeClr val="tx1"/>
                </a:solidFill>
                <a:latin typeface="Times New Roman" charset="0"/>
              </a:defRPr>
            </a:lvl2pPr>
            <a:lvl3pPr marL="1143000" indent="-228600" defTabSz="1042988" eaLnBrk="0" hangingPunct="0">
              <a:defRPr sz="5000">
                <a:solidFill>
                  <a:schemeClr val="tx1"/>
                </a:solidFill>
                <a:latin typeface="Times New Roman" charset="0"/>
              </a:defRPr>
            </a:lvl3pPr>
            <a:lvl4pPr marL="1600200" indent="-228600" defTabSz="1042988" eaLnBrk="0" hangingPunct="0">
              <a:defRPr sz="5000">
                <a:solidFill>
                  <a:schemeClr val="tx1"/>
                </a:solidFill>
                <a:latin typeface="Times New Roman" charset="0"/>
              </a:defRPr>
            </a:lvl4pPr>
            <a:lvl5pPr marL="2057400" indent="-228600" defTabSz="1042988" eaLnBrk="0" hangingPunct="0">
              <a:defRPr sz="5000">
                <a:solidFill>
                  <a:schemeClr val="tx1"/>
                </a:solidFill>
                <a:latin typeface="Times New Roman" charset="0"/>
              </a:defRPr>
            </a:lvl5pPr>
            <a:lvl6pPr marL="2514600" indent="-228600" defTabSz="1042988" eaLnBrk="0" fontAlgn="base" hangingPunct="0">
              <a:spcBef>
                <a:spcPct val="0"/>
              </a:spcBef>
              <a:spcAft>
                <a:spcPct val="0"/>
              </a:spcAft>
              <a:defRPr sz="5000">
                <a:solidFill>
                  <a:schemeClr val="tx1"/>
                </a:solidFill>
                <a:latin typeface="Times New Roman" charset="0"/>
              </a:defRPr>
            </a:lvl6pPr>
            <a:lvl7pPr marL="2971800" indent="-228600" defTabSz="1042988" eaLnBrk="0" fontAlgn="base" hangingPunct="0">
              <a:spcBef>
                <a:spcPct val="0"/>
              </a:spcBef>
              <a:spcAft>
                <a:spcPct val="0"/>
              </a:spcAft>
              <a:defRPr sz="5000">
                <a:solidFill>
                  <a:schemeClr val="tx1"/>
                </a:solidFill>
                <a:latin typeface="Times New Roman" charset="0"/>
              </a:defRPr>
            </a:lvl7pPr>
            <a:lvl8pPr marL="3429000" indent="-228600" defTabSz="1042988" eaLnBrk="0" fontAlgn="base" hangingPunct="0">
              <a:spcBef>
                <a:spcPct val="0"/>
              </a:spcBef>
              <a:spcAft>
                <a:spcPct val="0"/>
              </a:spcAft>
              <a:defRPr sz="5000">
                <a:solidFill>
                  <a:schemeClr val="tx1"/>
                </a:solidFill>
                <a:latin typeface="Times New Roman" charset="0"/>
              </a:defRPr>
            </a:lvl8pPr>
            <a:lvl9pPr marL="3886200" indent="-228600" defTabSz="1042988" eaLnBrk="0" fontAlgn="base" hangingPunct="0">
              <a:spcBef>
                <a:spcPct val="0"/>
              </a:spcBef>
              <a:spcAft>
                <a:spcPct val="0"/>
              </a:spcAft>
              <a:defRPr sz="5000">
                <a:solidFill>
                  <a:schemeClr val="tx1"/>
                </a:solidFill>
                <a:latin typeface="Times New Roman" charset="0"/>
              </a:defRPr>
            </a:lvl9pPr>
          </a:lstStyle>
          <a:p>
            <a:pPr eaLnBrk="1" hangingPunct="1">
              <a:lnSpc>
                <a:spcPct val="130000"/>
              </a:lnSpc>
              <a:defRPr/>
            </a:pPr>
            <a:r>
              <a:rPr lang="en-GB" sz="1814" dirty="0">
                <a:solidFill>
                  <a:schemeClr val="accent2"/>
                </a:solidFill>
                <a:latin typeface="Palatino Linotype" pitchFamily="18" charset="0"/>
              </a:rPr>
              <a:t>P(</a:t>
            </a:r>
            <a:r>
              <a:rPr lang="en-GB" sz="1814" i="1" dirty="0" err="1">
                <a:solidFill>
                  <a:schemeClr val="accent2"/>
                </a:solidFill>
                <a:latin typeface="Palatino Linotype" pitchFamily="18" charset="0"/>
              </a:rPr>
              <a:t>Yes</a:t>
            </a:r>
            <a:r>
              <a:rPr lang="en-GB" sz="1814" dirty="0" err="1">
                <a:solidFill>
                  <a:schemeClr val="accent2"/>
                </a:solidFill>
                <a:latin typeface="Palatino Linotype" pitchFamily="18" charset="0"/>
              </a:rPr>
              <a:t>|</a:t>
            </a:r>
            <a:r>
              <a:rPr lang="en-GB" sz="2177" b="1" dirty="0" err="1">
                <a:solidFill>
                  <a:schemeClr val="accent2"/>
                </a:solidFill>
                <a:latin typeface="Palatino Linotype" pitchFamily="18" charset="0"/>
              </a:rPr>
              <a:t>x</a:t>
            </a:r>
            <a:r>
              <a:rPr lang="en-GB" sz="1814" dirty="0">
                <a:solidFill>
                  <a:schemeClr val="accent2"/>
                </a:solidFill>
                <a:latin typeface="Palatino Linotype" pitchFamily="18" charset="0"/>
              </a:rPr>
              <a:t>’):</a:t>
            </a:r>
            <a:r>
              <a:rPr lang="en-GB" sz="1814" dirty="0">
                <a:latin typeface="Palatino Linotype" pitchFamily="18" charset="0"/>
              </a:rPr>
              <a:t> [P(</a:t>
            </a:r>
            <a:r>
              <a:rPr lang="en-GB" sz="1814" i="1" dirty="0" err="1">
                <a:latin typeface="Palatino Linotype" pitchFamily="18" charset="0"/>
              </a:rPr>
              <a:t>Sunny</a:t>
            </a:r>
            <a:r>
              <a:rPr lang="en-GB" sz="1814" dirty="0" err="1">
                <a:latin typeface="Palatino Linotype" pitchFamily="18" charset="0"/>
              </a:rPr>
              <a:t>|Y</a:t>
            </a:r>
            <a:r>
              <a:rPr lang="en-GB" sz="1814" i="1" dirty="0" err="1">
                <a:latin typeface="Palatino Linotype" pitchFamily="18" charset="0"/>
              </a:rPr>
              <a:t>es</a:t>
            </a:r>
            <a:r>
              <a:rPr lang="en-GB" sz="1814" dirty="0">
                <a:latin typeface="Palatino Linotype" pitchFamily="18" charset="0"/>
              </a:rPr>
              <a:t>)P(</a:t>
            </a:r>
            <a:r>
              <a:rPr lang="en-GB" sz="1814" i="1" dirty="0" err="1">
                <a:latin typeface="Palatino Linotype" pitchFamily="18" charset="0"/>
              </a:rPr>
              <a:t>Cool</a:t>
            </a:r>
            <a:r>
              <a:rPr lang="en-GB" sz="1814" dirty="0" err="1">
                <a:latin typeface="Palatino Linotype" pitchFamily="18" charset="0"/>
              </a:rPr>
              <a:t>|</a:t>
            </a:r>
            <a:r>
              <a:rPr lang="en-GB" sz="1814" i="1" dirty="0" err="1">
                <a:latin typeface="Palatino Linotype" pitchFamily="18" charset="0"/>
              </a:rPr>
              <a:t>Yes</a:t>
            </a:r>
            <a:r>
              <a:rPr lang="en-GB" sz="1814" dirty="0">
                <a:latin typeface="Palatino Linotype" pitchFamily="18" charset="0"/>
              </a:rPr>
              <a:t>)P(</a:t>
            </a:r>
            <a:r>
              <a:rPr lang="en-GB" sz="1814" i="1" dirty="0" err="1">
                <a:latin typeface="Palatino Linotype" pitchFamily="18" charset="0"/>
              </a:rPr>
              <a:t>High</a:t>
            </a:r>
            <a:r>
              <a:rPr lang="en-GB" sz="1814" dirty="0" err="1">
                <a:latin typeface="Palatino Linotype" pitchFamily="18" charset="0"/>
              </a:rPr>
              <a:t>|Y</a:t>
            </a:r>
            <a:r>
              <a:rPr lang="en-GB" sz="1814" i="1" dirty="0" err="1">
                <a:latin typeface="Palatino Linotype" pitchFamily="18" charset="0"/>
              </a:rPr>
              <a:t>es</a:t>
            </a:r>
            <a:r>
              <a:rPr lang="en-GB" sz="1814" dirty="0">
                <a:latin typeface="Palatino Linotype" pitchFamily="18" charset="0"/>
              </a:rPr>
              <a:t>)P(</a:t>
            </a:r>
            <a:r>
              <a:rPr lang="en-GB" sz="1814" i="1" dirty="0" err="1">
                <a:latin typeface="Palatino Linotype" pitchFamily="18" charset="0"/>
              </a:rPr>
              <a:t>Strong</a:t>
            </a:r>
            <a:r>
              <a:rPr lang="en-GB" sz="1814" dirty="0" err="1">
                <a:latin typeface="Palatino Linotype" pitchFamily="18" charset="0"/>
              </a:rPr>
              <a:t>|</a:t>
            </a:r>
            <a:r>
              <a:rPr lang="en-GB" sz="1814" i="1" dirty="0" err="1">
                <a:latin typeface="Palatino Linotype" pitchFamily="18" charset="0"/>
              </a:rPr>
              <a:t>Yes</a:t>
            </a:r>
            <a:r>
              <a:rPr lang="en-GB" sz="1814" dirty="0">
                <a:latin typeface="Palatino Linotype" pitchFamily="18" charset="0"/>
              </a:rPr>
              <a:t>)]P(Play=</a:t>
            </a:r>
            <a:r>
              <a:rPr lang="en-GB" sz="1814" i="1" dirty="0">
                <a:latin typeface="Palatino Linotype" pitchFamily="18" charset="0"/>
              </a:rPr>
              <a:t>Yes</a:t>
            </a:r>
            <a:r>
              <a:rPr lang="en-GB" sz="1814" dirty="0">
                <a:latin typeface="Palatino Linotype" pitchFamily="18" charset="0"/>
              </a:rPr>
              <a:t>) = 0.0053</a:t>
            </a:r>
          </a:p>
          <a:p>
            <a:pPr eaLnBrk="1" hangingPunct="1">
              <a:defRPr/>
            </a:pPr>
            <a:r>
              <a:rPr lang="en-GB" sz="1814" dirty="0">
                <a:latin typeface="Palatino Linotype" pitchFamily="18" charset="0"/>
              </a:rPr>
              <a:t> </a:t>
            </a:r>
            <a:r>
              <a:rPr lang="en-GB" sz="1814" dirty="0">
                <a:solidFill>
                  <a:schemeClr val="accent2"/>
                </a:solidFill>
                <a:latin typeface="Palatino Linotype" pitchFamily="18" charset="0"/>
              </a:rPr>
              <a:t>P(</a:t>
            </a:r>
            <a:r>
              <a:rPr lang="en-GB" sz="1814" i="1" dirty="0" err="1">
                <a:solidFill>
                  <a:schemeClr val="accent2"/>
                </a:solidFill>
                <a:latin typeface="Palatino Linotype" pitchFamily="18" charset="0"/>
              </a:rPr>
              <a:t>No</a:t>
            </a:r>
            <a:r>
              <a:rPr lang="en-GB" sz="1814" dirty="0" err="1">
                <a:solidFill>
                  <a:schemeClr val="accent2"/>
                </a:solidFill>
                <a:latin typeface="Palatino Linotype" pitchFamily="18" charset="0"/>
              </a:rPr>
              <a:t>|</a:t>
            </a:r>
            <a:r>
              <a:rPr lang="en-GB" sz="2177" b="1" dirty="0" err="1">
                <a:solidFill>
                  <a:schemeClr val="accent2"/>
                </a:solidFill>
                <a:latin typeface="Palatino Linotype" pitchFamily="18" charset="0"/>
              </a:rPr>
              <a:t>x</a:t>
            </a:r>
            <a:r>
              <a:rPr lang="en-GB" sz="1814" dirty="0">
                <a:solidFill>
                  <a:schemeClr val="accent2"/>
                </a:solidFill>
                <a:latin typeface="Palatino Linotype" pitchFamily="18" charset="0"/>
              </a:rPr>
              <a:t>’):</a:t>
            </a:r>
            <a:r>
              <a:rPr lang="en-GB" sz="1814" dirty="0">
                <a:latin typeface="Palatino Linotype" pitchFamily="18" charset="0"/>
              </a:rPr>
              <a:t> [P(</a:t>
            </a:r>
            <a:r>
              <a:rPr lang="en-GB" sz="1814" i="1" dirty="0" err="1">
                <a:latin typeface="Palatino Linotype" pitchFamily="18" charset="0"/>
              </a:rPr>
              <a:t>Sunny</a:t>
            </a:r>
            <a:r>
              <a:rPr lang="en-GB" sz="1814" dirty="0" err="1">
                <a:latin typeface="Palatino Linotype" pitchFamily="18" charset="0"/>
              </a:rPr>
              <a:t>|N</a:t>
            </a:r>
            <a:r>
              <a:rPr lang="en-GB" sz="1814" i="1" dirty="0" err="1">
                <a:latin typeface="Palatino Linotype" pitchFamily="18" charset="0"/>
              </a:rPr>
              <a:t>o</a:t>
            </a:r>
            <a:r>
              <a:rPr lang="en-GB" sz="1814" dirty="0">
                <a:latin typeface="Palatino Linotype" pitchFamily="18" charset="0"/>
              </a:rPr>
              <a:t>) P(</a:t>
            </a:r>
            <a:r>
              <a:rPr lang="en-GB" sz="1814" i="1" dirty="0" err="1">
                <a:latin typeface="Palatino Linotype" pitchFamily="18" charset="0"/>
              </a:rPr>
              <a:t>Cool</a:t>
            </a:r>
            <a:r>
              <a:rPr lang="en-GB" sz="1814" dirty="0" err="1">
                <a:latin typeface="Palatino Linotype" pitchFamily="18" charset="0"/>
              </a:rPr>
              <a:t>|N</a:t>
            </a:r>
            <a:r>
              <a:rPr lang="en-GB" sz="1814" i="1" dirty="0" err="1">
                <a:latin typeface="Palatino Linotype" pitchFamily="18" charset="0"/>
              </a:rPr>
              <a:t>o</a:t>
            </a:r>
            <a:r>
              <a:rPr lang="en-GB" sz="1814" dirty="0">
                <a:latin typeface="Palatino Linotype" pitchFamily="18" charset="0"/>
              </a:rPr>
              <a:t>)P(</a:t>
            </a:r>
            <a:r>
              <a:rPr lang="en-GB" sz="1814" i="1" dirty="0" err="1">
                <a:latin typeface="Palatino Linotype" pitchFamily="18" charset="0"/>
              </a:rPr>
              <a:t>High</a:t>
            </a:r>
            <a:r>
              <a:rPr lang="en-GB" sz="1814" dirty="0" err="1">
                <a:latin typeface="Palatino Linotype" pitchFamily="18" charset="0"/>
              </a:rPr>
              <a:t>|</a:t>
            </a:r>
            <a:r>
              <a:rPr lang="en-GB" sz="1814" i="1" dirty="0" err="1">
                <a:latin typeface="Palatino Linotype" pitchFamily="18" charset="0"/>
              </a:rPr>
              <a:t>No</a:t>
            </a:r>
            <a:r>
              <a:rPr lang="en-GB" sz="1814" dirty="0">
                <a:latin typeface="Palatino Linotype" pitchFamily="18" charset="0"/>
              </a:rPr>
              <a:t>)P(</a:t>
            </a:r>
            <a:r>
              <a:rPr lang="en-GB" sz="1814" i="1" dirty="0" err="1">
                <a:latin typeface="Palatino Linotype" pitchFamily="18" charset="0"/>
              </a:rPr>
              <a:t>Strong</a:t>
            </a:r>
            <a:r>
              <a:rPr lang="en-GB" sz="1814" dirty="0" err="1">
                <a:latin typeface="Palatino Linotype" pitchFamily="18" charset="0"/>
              </a:rPr>
              <a:t>|</a:t>
            </a:r>
            <a:r>
              <a:rPr lang="en-GB" sz="1814" i="1" dirty="0" err="1">
                <a:latin typeface="Palatino Linotype" pitchFamily="18" charset="0"/>
              </a:rPr>
              <a:t>No</a:t>
            </a:r>
            <a:r>
              <a:rPr lang="en-GB" sz="1814" dirty="0">
                <a:latin typeface="Palatino Linotype" pitchFamily="18" charset="0"/>
              </a:rPr>
              <a:t>)]P(Play=</a:t>
            </a:r>
            <a:r>
              <a:rPr lang="en-GB" sz="1814" i="1" dirty="0">
                <a:latin typeface="Palatino Linotype" pitchFamily="18" charset="0"/>
              </a:rPr>
              <a:t>No</a:t>
            </a:r>
            <a:r>
              <a:rPr lang="en-GB" sz="1814" dirty="0">
                <a:latin typeface="Palatino Linotype" pitchFamily="18" charset="0"/>
              </a:rPr>
              <a:t>) = 0.0206</a:t>
            </a:r>
          </a:p>
          <a:p>
            <a:pPr eaLnBrk="1" hangingPunct="1">
              <a:lnSpc>
                <a:spcPct val="50000"/>
              </a:lnSpc>
              <a:defRPr/>
            </a:pPr>
            <a:endParaRPr lang="en-GB" sz="1814" dirty="0">
              <a:latin typeface="Palatino Linotype" pitchFamily="18" charset="0"/>
            </a:endParaRPr>
          </a:p>
          <a:p>
            <a:pPr eaLnBrk="1" hangingPunct="1">
              <a:lnSpc>
                <a:spcPct val="130000"/>
              </a:lnSpc>
              <a:defRPr/>
            </a:pPr>
            <a:r>
              <a:rPr lang="en-GB" sz="2540" b="1" dirty="0">
                <a:solidFill>
                  <a:srgbClr val="FF0000"/>
                </a:solidFill>
                <a:effectLst>
                  <a:outerShdw blurRad="38100" dist="38100" dir="2700000" algn="tl">
                    <a:srgbClr val="000000">
                      <a:alpha val="43137"/>
                    </a:srgbClr>
                  </a:outerShdw>
                </a:effectLst>
                <a:latin typeface="Palatino Linotype" pitchFamily="18" charset="0"/>
              </a:rPr>
              <a:t>    Given the fact P(</a:t>
            </a:r>
            <a:r>
              <a:rPr lang="en-GB" sz="2540" b="1" i="1" dirty="0" err="1">
                <a:solidFill>
                  <a:srgbClr val="FF0000"/>
                </a:solidFill>
                <a:effectLst>
                  <a:outerShdw blurRad="38100" dist="38100" dir="2700000" algn="tl">
                    <a:srgbClr val="000000">
                      <a:alpha val="43137"/>
                    </a:srgbClr>
                  </a:outerShdw>
                </a:effectLst>
                <a:latin typeface="Palatino Linotype" pitchFamily="18" charset="0"/>
              </a:rPr>
              <a:t>Yes</a:t>
            </a:r>
            <a:r>
              <a:rPr lang="en-GB" sz="2540" b="1" dirty="0" err="1">
                <a:solidFill>
                  <a:srgbClr val="FF0000"/>
                </a:solidFill>
                <a:effectLst>
                  <a:outerShdw blurRad="38100" dist="38100" dir="2700000" algn="tl">
                    <a:srgbClr val="000000">
                      <a:alpha val="43137"/>
                    </a:srgbClr>
                  </a:outerShdw>
                </a:effectLst>
                <a:latin typeface="Palatino Linotype" pitchFamily="18" charset="0"/>
              </a:rPr>
              <a:t>|</a:t>
            </a:r>
            <a:r>
              <a:rPr lang="en-GB" sz="2902" b="1" dirty="0" err="1">
                <a:solidFill>
                  <a:srgbClr val="FF0000"/>
                </a:solidFill>
                <a:effectLst>
                  <a:outerShdw blurRad="38100" dist="38100" dir="2700000" algn="tl">
                    <a:srgbClr val="000000">
                      <a:alpha val="43137"/>
                    </a:srgbClr>
                  </a:outerShdw>
                </a:effectLst>
                <a:latin typeface="Palatino Linotype" pitchFamily="18" charset="0"/>
              </a:rPr>
              <a:t>x</a:t>
            </a:r>
            <a:r>
              <a:rPr lang="en-GB" sz="2540" b="1" dirty="0">
                <a:solidFill>
                  <a:srgbClr val="FF0000"/>
                </a:solidFill>
                <a:effectLst>
                  <a:outerShdw blurRad="38100" dist="38100" dir="2700000" algn="tl">
                    <a:srgbClr val="000000">
                      <a:alpha val="43137"/>
                    </a:srgbClr>
                  </a:outerShdw>
                </a:effectLst>
                <a:latin typeface="Palatino Linotype" pitchFamily="18" charset="0"/>
              </a:rPr>
              <a:t>’) &lt; P(</a:t>
            </a:r>
            <a:r>
              <a:rPr lang="en-GB" sz="2540" b="1" i="1" dirty="0" err="1">
                <a:solidFill>
                  <a:srgbClr val="FF0000"/>
                </a:solidFill>
                <a:effectLst>
                  <a:outerShdw blurRad="38100" dist="38100" dir="2700000" algn="tl">
                    <a:srgbClr val="000000">
                      <a:alpha val="43137"/>
                    </a:srgbClr>
                  </a:outerShdw>
                </a:effectLst>
                <a:latin typeface="Palatino Linotype" pitchFamily="18" charset="0"/>
              </a:rPr>
              <a:t>No</a:t>
            </a:r>
            <a:r>
              <a:rPr lang="en-GB" sz="2540" b="1" dirty="0" err="1">
                <a:solidFill>
                  <a:srgbClr val="FF0000"/>
                </a:solidFill>
                <a:effectLst>
                  <a:outerShdw blurRad="38100" dist="38100" dir="2700000" algn="tl">
                    <a:srgbClr val="000000">
                      <a:alpha val="43137"/>
                    </a:srgbClr>
                  </a:outerShdw>
                </a:effectLst>
                <a:latin typeface="Palatino Linotype" pitchFamily="18" charset="0"/>
              </a:rPr>
              <a:t>|</a:t>
            </a:r>
            <a:r>
              <a:rPr lang="en-GB" sz="2902" b="1" dirty="0" err="1">
                <a:solidFill>
                  <a:srgbClr val="FF0000"/>
                </a:solidFill>
                <a:effectLst>
                  <a:outerShdw blurRad="38100" dist="38100" dir="2700000" algn="tl">
                    <a:srgbClr val="000000">
                      <a:alpha val="43137"/>
                    </a:srgbClr>
                  </a:outerShdw>
                </a:effectLst>
                <a:latin typeface="Palatino Linotype" pitchFamily="18" charset="0"/>
              </a:rPr>
              <a:t>x</a:t>
            </a:r>
            <a:r>
              <a:rPr lang="en-GB" sz="2540" b="1" dirty="0">
                <a:solidFill>
                  <a:srgbClr val="FF0000"/>
                </a:solidFill>
                <a:effectLst>
                  <a:outerShdw blurRad="38100" dist="38100" dir="2700000" algn="tl">
                    <a:srgbClr val="000000">
                      <a:alpha val="43137"/>
                    </a:srgbClr>
                  </a:outerShdw>
                </a:effectLst>
                <a:latin typeface="Palatino Linotype" pitchFamily="18" charset="0"/>
              </a:rPr>
              <a:t>’), we label </a:t>
            </a:r>
            <a:r>
              <a:rPr lang="en-GB" sz="2902" b="1" dirty="0">
                <a:solidFill>
                  <a:srgbClr val="FF0000"/>
                </a:solidFill>
                <a:effectLst>
                  <a:outerShdw blurRad="38100" dist="38100" dir="2700000" algn="tl">
                    <a:srgbClr val="000000">
                      <a:alpha val="43137"/>
                    </a:srgbClr>
                  </a:outerShdw>
                </a:effectLst>
                <a:latin typeface="Palatino Linotype" pitchFamily="18" charset="0"/>
              </a:rPr>
              <a:t>x</a:t>
            </a:r>
            <a:r>
              <a:rPr lang="en-GB" sz="2540" b="1" dirty="0">
                <a:solidFill>
                  <a:srgbClr val="FF0000"/>
                </a:solidFill>
                <a:effectLst>
                  <a:outerShdw blurRad="38100" dist="38100" dir="2700000" algn="tl">
                    <a:srgbClr val="000000">
                      <a:alpha val="43137"/>
                    </a:srgbClr>
                  </a:outerShdw>
                </a:effectLst>
                <a:latin typeface="Palatino Linotype" pitchFamily="18" charset="0"/>
              </a:rPr>
              <a:t>’ to be “</a:t>
            </a:r>
            <a:r>
              <a:rPr lang="en-GB" sz="2540" b="1" i="1" dirty="0">
                <a:solidFill>
                  <a:srgbClr val="FF0000"/>
                </a:solidFill>
                <a:effectLst>
                  <a:outerShdw blurRad="38100" dist="38100" dir="2700000" algn="tl">
                    <a:srgbClr val="000000">
                      <a:alpha val="43137"/>
                    </a:srgbClr>
                  </a:outerShdw>
                </a:effectLst>
                <a:latin typeface="Palatino Linotype" pitchFamily="18" charset="0"/>
              </a:rPr>
              <a:t>No</a:t>
            </a:r>
            <a:r>
              <a:rPr lang="en-GB" sz="2540" b="1" dirty="0">
                <a:solidFill>
                  <a:srgbClr val="FF0000"/>
                </a:solidFill>
                <a:effectLst>
                  <a:outerShdw blurRad="38100" dist="38100" dir="2700000" algn="tl">
                    <a:srgbClr val="000000">
                      <a:alpha val="43137"/>
                    </a:srgbClr>
                  </a:outerShdw>
                </a:effectLst>
                <a:latin typeface="Palatino Linotype" pitchFamily="18" charset="0"/>
              </a:rPr>
              <a:t>”.    </a:t>
            </a:r>
          </a:p>
        </p:txBody>
      </p:sp>
      <p:sp>
        <p:nvSpPr>
          <p:cNvPr id="2" name="Date Placeholder 1">
            <a:extLst>
              <a:ext uri="{FF2B5EF4-FFF2-40B4-BE49-F238E27FC236}">
                <a16:creationId xmlns:a16="http://schemas.microsoft.com/office/drawing/2014/main" id="{440132CE-EBC2-1547-9E09-98570DCB68D7}"/>
              </a:ext>
            </a:extLst>
          </p:cNvPr>
          <p:cNvSpPr>
            <a:spLocks noGrp="1"/>
          </p:cNvSpPr>
          <p:nvPr>
            <p:ph type="dt" sz="half" idx="10"/>
          </p:nvPr>
        </p:nvSpPr>
        <p:spPr/>
        <p:txBody>
          <a:bodyPr/>
          <a:lstStyle/>
          <a:p>
            <a:r>
              <a:rPr lang="en-US"/>
              <a:t>First Semester 2021-2022</a:t>
            </a:r>
            <a:endParaRPr lang="en-US" dirty="0"/>
          </a:p>
        </p:txBody>
      </p:sp>
      <p:sp>
        <p:nvSpPr>
          <p:cNvPr id="3" name="Footer Placeholder 2">
            <a:extLst>
              <a:ext uri="{FF2B5EF4-FFF2-40B4-BE49-F238E27FC236}">
                <a16:creationId xmlns:a16="http://schemas.microsoft.com/office/drawing/2014/main" id="{482314AF-F261-704E-B579-A3C9D9E5B6DC}"/>
              </a:ext>
            </a:extLst>
          </p:cNvPr>
          <p:cNvSpPr>
            <a:spLocks noGrp="1"/>
          </p:cNvSpPr>
          <p:nvPr>
            <p:ph type="ftr" sz="quarter" idx="11"/>
          </p:nvPr>
        </p:nvSpPr>
        <p:spPr/>
        <p:txBody>
          <a:bodyPr/>
          <a:lstStyle/>
          <a:p>
            <a:r>
              <a:rPr lang="en-US"/>
              <a:t>Dr. Malak Abdullah</a:t>
            </a:r>
            <a:endParaRPr lang="en-US" dirty="0"/>
          </a:p>
        </p:txBody>
      </p:sp>
      <p:sp>
        <p:nvSpPr>
          <p:cNvPr id="4" name="Slide Number Placeholder 3">
            <a:extLst>
              <a:ext uri="{FF2B5EF4-FFF2-40B4-BE49-F238E27FC236}">
                <a16:creationId xmlns:a16="http://schemas.microsoft.com/office/drawing/2014/main" id="{7B7818BE-1376-3E46-9A99-501DDB919F9B}"/>
              </a:ext>
            </a:extLst>
          </p:cNvPr>
          <p:cNvSpPr>
            <a:spLocks noGrp="1"/>
          </p:cNvSpPr>
          <p:nvPr>
            <p:ph type="sldNum" sz="quarter" idx="12"/>
          </p:nvPr>
        </p:nvSpPr>
        <p:spPr/>
        <p:txBody>
          <a:bodyPr/>
          <a:lstStyle/>
          <a:p>
            <a:fld id="{D8C2E80E-A818-EA4B-839C-9030708D7285}" type="slidenum">
              <a:rPr lang="en-US" smtClean="0"/>
              <a:t>64</a:t>
            </a:fld>
            <a:endParaRPr lang="en-US" dirty="0"/>
          </a:p>
        </p:txBody>
      </p:sp>
    </p:spTree>
    <p:extLst>
      <p:ext uri="{BB962C8B-B14F-4D97-AF65-F5344CB8AC3E}">
        <p14:creationId xmlns:p14="http://schemas.microsoft.com/office/powerpoint/2010/main" val="810731400"/>
      </p:ext>
    </p:extLst>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6" name="Rectangle 3">
            <a:extLst>
              <a:ext uri="{FF2B5EF4-FFF2-40B4-BE49-F238E27FC236}">
                <a16:creationId xmlns:a16="http://schemas.microsoft.com/office/drawing/2014/main" id="{06DB3CE1-F26C-FB47-B4D2-B9B6687453EA}"/>
              </a:ext>
            </a:extLst>
          </p:cNvPr>
          <p:cNvSpPr>
            <a:spLocks noGrp="1" noChangeArrowheads="1"/>
          </p:cNvSpPr>
          <p:nvPr>
            <p:ph idx="1"/>
          </p:nvPr>
        </p:nvSpPr>
        <p:spPr>
          <a:xfrm>
            <a:off x="1603672" y="1218112"/>
            <a:ext cx="9063849" cy="5529020"/>
          </a:xfrm>
        </p:spPr>
        <p:txBody>
          <a:bodyPr rtlCol="0">
            <a:normAutofit lnSpcReduction="10000"/>
          </a:bodyPr>
          <a:lstStyle/>
          <a:p>
            <a:pPr marL="483794" indent="-483794" defTabSz="946052">
              <a:lnSpc>
                <a:spcPct val="120000"/>
              </a:lnSpc>
              <a:defRPr/>
            </a:pPr>
            <a:r>
              <a:rPr lang="en-US" dirty="0"/>
              <a:t>Naïve Bayes is based on the </a:t>
            </a:r>
            <a:r>
              <a:rPr lang="en-US" dirty="0">
                <a:solidFill>
                  <a:srgbClr val="FF0000"/>
                </a:solidFill>
              </a:rPr>
              <a:t>independence assumption</a:t>
            </a:r>
          </a:p>
          <a:p>
            <a:pPr marL="888396" lvl="1" indent="-414680" defTabSz="946052">
              <a:lnSpc>
                <a:spcPct val="120000"/>
              </a:lnSpc>
              <a:spcAft>
                <a:spcPts val="0"/>
              </a:spcAft>
              <a:defRPr/>
            </a:pPr>
            <a:r>
              <a:rPr lang="en-US" dirty="0">
                <a:solidFill>
                  <a:srgbClr val="FF0000"/>
                </a:solidFill>
              </a:rPr>
              <a:t>Training </a:t>
            </a:r>
            <a:r>
              <a:rPr lang="en-US" dirty="0"/>
              <a:t>is very easy and fast; just requiring considering each  attribute in each class separately</a:t>
            </a:r>
          </a:p>
          <a:p>
            <a:pPr marL="888396" lvl="1" indent="-414680" defTabSz="946052">
              <a:lnSpc>
                <a:spcPct val="120000"/>
              </a:lnSpc>
              <a:spcAft>
                <a:spcPts val="0"/>
              </a:spcAft>
              <a:defRPr/>
            </a:pPr>
            <a:r>
              <a:rPr lang="en-US" dirty="0">
                <a:solidFill>
                  <a:srgbClr val="FF0000"/>
                </a:solidFill>
              </a:rPr>
              <a:t>Test</a:t>
            </a:r>
            <a:r>
              <a:rPr lang="en-US" dirty="0"/>
              <a:t> is straightforward; just looking up tables or calculating conditional probabilities with normal distributions </a:t>
            </a:r>
          </a:p>
          <a:p>
            <a:pPr marL="483794" indent="-483794" defTabSz="946052">
              <a:lnSpc>
                <a:spcPct val="120000"/>
              </a:lnSpc>
              <a:defRPr/>
            </a:pPr>
            <a:endParaRPr lang="en-US" dirty="0"/>
          </a:p>
          <a:p>
            <a:pPr marL="483794" indent="-483794" defTabSz="946052">
              <a:lnSpc>
                <a:spcPct val="120000"/>
              </a:lnSpc>
              <a:defRPr/>
            </a:pPr>
            <a:r>
              <a:rPr lang="en-US" dirty="0"/>
              <a:t>Naïve Bayes is  a popular </a:t>
            </a:r>
            <a:r>
              <a:rPr lang="en-US" dirty="0">
                <a:solidFill>
                  <a:srgbClr val="00B050"/>
                </a:solidFill>
              </a:rPr>
              <a:t>generative classifier model</a:t>
            </a:r>
          </a:p>
          <a:p>
            <a:pPr marL="940231" lvl="1" indent="-466515" defTabSz="946052">
              <a:lnSpc>
                <a:spcPct val="120000"/>
              </a:lnSpc>
              <a:spcAft>
                <a:spcPts val="0"/>
              </a:spcAft>
              <a:buFont typeface="+mj-lt"/>
              <a:buAutoNum type="arabicPeriod"/>
              <a:defRPr/>
            </a:pPr>
            <a:r>
              <a:rPr lang="en-US" b="1" dirty="0">
                <a:solidFill>
                  <a:srgbClr val="00B050"/>
                </a:solidFill>
                <a:effectLst>
                  <a:outerShdw blurRad="38100" dist="38100" dir="2700000" algn="tl">
                    <a:srgbClr val="000000">
                      <a:alpha val="43137"/>
                    </a:srgbClr>
                  </a:outerShdw>
                </a:effectLst>
              </a:rPr>
              <a:t>Performance of naïve Bayes </a:t>
            </a:r>
            <a:r>
              <a:rPr lang="en-US" dirty="0">
                <a:solidFill>
                  <a:srgbClr val="00B0F0"/>
                </a:solidFill>
              </a:rPr>
              <a:t>is competitive </a:t>
            </a:r>
            <a:r>
              <a:rPr lang="en-US" dirty="0"/>
              <a:t>to most of state-of-the-art classifiers even if in presence </a:t>
            </a:r>
            <a:r>
              <a:rPr lang="en-US" dirty="0">
                <a:solidFill>
                  <a:schemeClr val="tx1">
                    <a:lumMod val="65000"/>
                    <a:lumOff val="35000"/>
                  </a:schemeClr>
                </a:solidFill>
              </a:rPr>
              <a:t>of </a:t>
            </a:r>
            <a:r>
              <a:rPr lang="en-US" dirty="0">
                <a:solidFill>
                  <a:srgbClr val="FF0000"/>
                </a:solidFill>
              </a:rPr>
              <a:t>violating</a:t>
            </a:r>
            <a:r>
              <a:rPr lang="en-US" dirty="0">
                <a:solidFill>
                  <a:schemeClr val="tx1">
                    <a:lumMod val="65000"/>
                    <a:lumOff val="35000"/>
                  </a:schemeClr>
                </a:solidFill>
              </a:rPr>
              <a:t> </a:t>
            </a:r>
            <a:r>
              <a:rPr lang="en-US" dirty="0"/>
              <a:t>the independence assumption</a:t>
            </a:r>
          </a:p>
          <a:p>
            <a:pPr marL="940231" lvl="1" indent="-466515" defTabSz="946052">
              <a:lnSpc>
                <a:spcPct val="120000"/>
              </a:lnSpc>
              <a:spcAft>
                <a:spcPts val="0"/>
              </a:spcAft>
              <a:buFont typeface="+mj-lt"/>
              <a:buAutoNum type="arabicPeriod"/>
              <a:defRPr/>
            </a:pPr>
            <a:r>
              <a:rPr lang="en-US" dirty="0"/>
              <a:t>It has many successful applications, e.g., </a:t>
            </a:r>
            <a:r>
              <a:rPr lang="en-US" dirty="0">
                <a:solidFill>
                  <a:srgbClr val="00B0F0"/>
                </a:solidFill>
              </a:rPr>
              <a:t>spam</a:t>
            </a:r>
            <a:r>
              <a:rPr lang="en-US" dirty="0"/>
              <a:t> mail filtering</a:t>
            </a:r>
          </a:p>
          <a:p>
            <a:pPr marL="940231" lvl="1" indent="-466515" defTabSz="946052">
              <a:lnSpc>
                <a:spcPct val="120000"/>
              </a:lnSpc>
              <a:spcAft>
                <a:spcPts val="0"/>
              </a:spcAft>
              <a:buFont typeface="+mj-lt"/>
              <a:buAutoNum type="arabicPeriod"/>
              <a:defRPr/>
            </a:pPr>
            <a:r>
              <a:rPr lang="en-GB" dirty="0"/>
              <a:t>A good candidate of a base learner in </a:t>
            </a:r>
            <a:r>
              <a:rPr lang="en-GB" dirty="0">
                <a:solidFill>
                  <a:srgbClr val="00B0F0"/>
                </a:solidFill>
              </a:rPr>
              <a:t>ensemble learning</a:t>
            </a:r>
            <a:endParaRPr lang="en-US" dirty="0">
              <a:solidFill>
                <a:srgbClr val="00B0F0"/>
              </a:solidFill>
            </a:endParaRPr>
          </a:p>
          <a:p>
            <a:pPr marL="940231" lvl="1" indent="-466515" defTabSz="946052">
              <a:lnSpc>
                <a:spcPct val="120000"/>
              </a:lnSpc>
              <a:spcAft>
                <a:spcPts val="0"/>
              </a:spcAft>
              <a:buFont typeface="+mj-lt"/>
              <a:buAutoNum type="arabicPeriod"/>
              <a:defRPr/>
            </a:pPr>
            <a:r>
              <a:rPr lang="en-US" dirty="0"/>
              <a:t>Apart from classification, naïve Bayes can do more…</a:t>
            </a:r>
            <a:r>
              <a:rPr lang="en-US" sz="1814" dirty="0"/>
              <a:t> </a:t>
            </a:r>
          </a:p>
          <a:p>
            <a:pPr marL="483794" indent="-483794" defTabSz="946052">
              <a:lnSpc>
                <a:spcPct val="110000"/>
              </a:lnSpc>
              <a:buNone/>
              <a:defRPr/>
            </a:pPr>
            <a:r>
              <a:rPr lang="en-US" sz="2177" dirty="0"/>
              <a:t>     </a:t>
            </a:r>
            <a:endParaRPr lang="en-US" sz="1814" dirty="0">
              <a:solidFill>
                <a:schemeClr val="accent2"/>
              </a:solidFill>
            </a:endParaRPr>
          </a:p>
          <a:p>
            <a:pPr marL="888396" lvl="1" indent="-414680" defTabSz="946052">
              <a:lnSpc>
                <a:spcPct val="110000"/>
              </a:lnSpc>
              <a:spcAft>
                <a:spcPts val="0"/>
              </a:spcAft>
              <a:buNone/>
              <a:defRPr/>
            </a:pPr>
            <a:r>
              <a:rPr lang="en-US" sz="1814" dirty="0"/>
              <a:t>     </a:t>
            </a:r>
          </a:p>
        </p:txBody>
      </p:sp>
      <p:sp>
        <p:nvSpPr>
          <p:cNvPr id="3" name="Title 2">
            <a:extLst>
              <a:ext uri="{FF2B5EF4-FFF2-40B4-BE49-F238E27FC236}">
                <a16:creationId xmlns:a16="http://schemas.microsoft.com/office/drawing/2014/main" id="{F61E774D-C4C3-364A-9D5C-E5BFE3915673}"/>
              </a:ext>
            </a:extLst>
          </p:cNvPr>
          <p:cNvSpPr>
            <a:spLocks noGrp="1"/>
          </p:cNvSpPr>
          <p:nvPr>
            <p:ph type="title"/>
          </p:nvPr>
        </p:nvSpPr>
        <p:spPr/>
        <p:txBody>
          <a:bodyPr/>
          <a:lstStyle/>
          <a:p>
            <a:endParaRPr lang="en-US"/>
          </a:p>
        </p:txBody>
      </p:sp>
      <p:sp>
        <p:nvSpPr>
          <p:cNvPr id="2" name="Date Placeholder 1">
            <a:extLst>
              <a:ext uri="{FF2B5EF4-FFF2-40B4-BE49-F238E27FC236}">
                <a16:creationId xmlns:a16="http://schemas.microsoft.com/office/drawing/2014/main" id="{BAFCF125-A02D-C04C-B29A-8B157E113B4C}"/>
              </a:ext>
            </a:extLst>
          </p:cNvPr>
          <p:cNvSpPr>
            <a:spLocks noGrp="1"/>
          </p:cNvSpPr>
          <p:nvPr>
            <p:ph type="dt" sz="half" idx="10"/>
          </p:nvPr>
        </p:nvSpPr>
        <p:spPr/>
        <p:txBody>
          <a:bodyPr/>
          <a:lstStyle/>
          <a:p>
            <a:r>
              <a:rPr lang="en-US"/>
              <a:t>First Semester 2021-2022</a:t>
            </a:r>
            <a:endParaRPr lang="en-US" dirty="0"/>
          </a:p>
        </p:txBody>
      </p:sp>
      <p:sp>
        <p:nvSpPr>
          <p:cNvPr id="4" name="Footer Placeholder 3">
            <a:extLst>
              <a:ext uri="{FF2B5EF4-FFF2-40B4-BE49-F238E27FC236}">
                <a16:creationId xmlns:a16="http://schemas.microsoft.com/office/drawing/2014/main" id="{27383001-FC1C-D74C-924C-C68FB990906C}"/>
              </a:ext>
            </a:extLst>
          </p:cNvPr>
          <p:cNvSpPr>
            <a:spLocks noGrp="1"/>
          </p:cNvSpPr>
          <p:nvPr>
            <p:ph type="ftr" sz="quarter" idx="11"/>
          </p:nvPr>
        </p:nvSpPr>
        <p:spPr/>
        <p:txBody>
          <a:bodyPr/>
          <a:lstStyle/>
          <a:p>
            <a:r>
              <a:rPr lang="en-US"/>
              <a:t>Dr. Malak Abdullah</a:t>
            </a:r>
            <a:endParaRPr lang="en-US" dirty="0"/>
          </a:p>
        </p:txBody>
      </p:sp>
      <p:sp>
        <p:nvSpPr>
          <p:cNvPr id="5" name="Slide Number Placeholder 4">
            <a:extLst>
              <a:ext uri="{FF2B5EF4-FFF2-40B4-BE49-F238E27FC236}">
                <a16:creationId xmlns:a16="http://schemas.microsoft.com/office/drawing/2014/main" id="{D4993174-5446-C645-A81C-29E0F784B633}"/>
              </a:ext>
            </a:extLst>
          </p:cNvPr>
          <p:cNvSpPr>
            <a:spLocks noGrp="1"/>
          </p:cNvSpPr>
          <p:nvPr>
            <p:ph type="sldNum" sz="quarter" idx="12"/>
          </p:nvPr>
        </p:nvSpPr>
        <p:spPr/>
        <p:txBody>
          <a:bodyPr/>
          <a:lstStyle/>
          <a:p>
            <a:fld id="{D8C2E80E-A818-EA4B-839C-9030708D7285}" type="slidenum">
              <a:rPr lang="en-US" smtClean="0"/>
              <a:t>65</a:t>
            </a:fld>
            <a:endParaRPr lang="en-US" dirty="0"/>
          </a:p>
        </p:txBody>
      </p:sp>
    </p:spTree>
    <p:extLst>
      <p:ext uri="{BB962C8B-B14F-4D97-AF65-F5344CB8AC3E}">
        <p14:creationId xmlns:p14="http://schemas.microsoft.com/office/powerpoint/2010/main" val="3777624508"/>
      </p:ext>
    </p:extLst>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DE725C-1EA1-7844-B9EC-20B3DED1FDD4}"/>
              </a:ext>
            </a:extLst>
          </p:cNvPr>
          <p:cNvSpPr>
            <a:spLocks noGrp="1"/>
          </p:cNvSpPr>
          <p:nvPr>
            <p:ph type="title"/>
          </p:nvPr>
        </p:nvSpPr>
        <p:spPr/>
        <p:txBody>
          <a:bodyPr>
            <a:normAutofit/>
          </a:bodyPr>
          <a:lstStyle/>
          <a:p>
            <a:r>
              <a:rPr lang="en-US" sz="4400" b="1" dirty="0"/>
              <a:t>Pro and cons of Naive Bayes Classifiers</a:t>
            </a:r>
            <a:endParaRPr lang="en-US" sz="4400" dirty="0"/>
          </a:p>
        </p:txBody>
      </p:sp>
      <p:sp>
        <p:nvSpPr>
          <p:cNvPr id="3" name="Content Placeholder 2">
            <a:extLst>
              <a:ext uri="{FF2B5EF4-FFF2-40B4-BE49-F238E27FC236}">
                <a16:creationId xmlns:a16="http://schemas.microsoft.com/office/drawing/2014/main" id="{E8BCB4E3-38F2-0A43-90DF-9B441F29C0B0}"/>
              </a:ext>
            </a:extLst>
          </p:cNvPr>
          <p:cNvSpPr>
            <a:spLocks noGrp="1"/>
          </p:cNvSpPr>
          <p:nvPr>
            <p:ph idx="1"/>
          </p:nvPr>
        </p:nvSpPr>
        <p:spPr/>
        <p:txBody>
          <a:bodyPr>
            <a:normAutofit/>
          </a:bodyPr>
          <a:lstStyle/>
          <a:p>
            <a:r>
              <a:rPr lang="en-US" b="1" i="1" dirty="0"/>
              <a:t>Pros:</a:t>
            </a:r>
            <a:endParaRPr lang="en-US" dirty="0"/>
          </a:p>
          <a:p>
            <a:pPr lvl="1"/>
            <a:r>
              <a:rPr lang="en-US" dirty="0"/>
              <a:t>Computationally fast</a:t>
            </a:r>
          </a:p>
          <a:p>
            <a:pPr lvl="1"/>
            <a:r>
              <a:rPr lang="en-US" dirty="0"/>
              <a:t>Simple to implement</a:t>
            </a:r>
          </a:p>
          <a:p>
            <a:pPr lvl="1"/>
            <a:r>
              <a:rPr lang="en-US" dirty="0"/>
              <a:t>Works well with small datasets</a:t>
            </a:r>
          </a:p>
          <a:p>
            <a:pPr lvl="1"/>
            <a:r>
              <a:rPr lang="en-US" dirty="0"/>
              <a:t>Works well with high dimensions</a:t>
            </a:r>
          </a:p>
          <a:p>
            <a:pPr lvl="1"/>
            <a:r>
              <a:rPr lang="en-US" dirty="0"/>
              <a:t>Perform well even if the </a:t>
            </a:r>
            <a:r>
              <a:rPr lang="en-US" i="1" dirty="0"/>
              <a:t>Naive Assumption</a:t>
            </a:r>
            <a:r>
              <a:rPr lang="en-US" dirty="0"/>
              <a:t> is not perfectly met. In many cases, the approximation is enough to build a good classifier.</a:t>
            </a:r>
          </a:p>
          <a:p>
            <a:r>
              <a:rPr lang="en-US" b="1" i="1" dirty="0"/>
              <a:t>Cons:</a:t>
            </a:r>
            <a:endParaRPr lang="en-US" dirty="0"/>
          </a:p>
          <a:p>
            <a:pPr lvl="1"/>
            <a:r>
              <a:rPr lang="en-US" dirty="0"/>
              <a:t>Require to </a:t>
            </a:r>
            <a:r>
              <a:rPr lang="en-US" b="1" dirty="0"/>
              <a:t>remove correlated features</a:t>
            </a:r>
            <a:endParaRPr lang="en-US" dirty="0"/>
          </a:p>
          <a:p>
            <a:pPr lvl="1"/>
            <a:r>
              <a:rPr lang="en-US" dirty="0"/>
              <a:t>If a categorical variable has a category in test data set </a:t>
            </a:r>
            <a:r>
              <a:rPr lang="en-US" b="1" dirty="0"/>
              <a:t>which was not observed in training data set</a:t>
            </a:r>
            <a:r>
              <a:rPr lang="en-US" dirty="0"/>
              <a:t>, then the model will assign a </a:t>
            </a:r>
            <a:r>
              <a:rPr lang="en-US" b="1" dirty="0"/>
              <a:t>zero probability</a:t>
            </a:r>
            <a:r>
              <a:rPr lang="en-US" dirty="0"/>
              <a:t>. It will not be able to make a prediction. </a:t>
            </a:r>
            <a:br>
              <a:rPr lang="en-US" dirty="0"/>
            </a:br>
            <a:endParaRPr lang="en-US" dirty="0"/>
          </a:p>
          <a:p>
            <a:endParaRPr lang="en-US" dirty="0"/>
          </a:p>
        </p:txBody>
      </p:sp>
      <p:sp>
        <p:nvSpPr>
          <p:cNvPr id="4" name="Date Placeholder 3">
            <a:extLst>
              <a:ext uri="{FF2B5EF4-FFF2-40B4-BE49-F238E27FC236}">
                <a16:creationId xmlns:a16="http://schemas.microsoft.com/office/drawing/2014/main" id="{5DC0436E-D5BE-414A-8702-4F58A1F94CF7}"/>
              </a:ext>
            </a:extLst>
          </p:cNvPr>
          <p:cNvSpPr>
            <a:spLocks noGrp="1"/>
          </p:cNvSpPr>
          <p:nvPr>
            <p:ph type="dt" sz="half" idx="10"/>
          </p:nvPr>
        </p:nvSpPr>
        <p:spPr/>
        <p:txBody>
          <a:bodyPr/>
          <a:lstStyle/>
          <a:p>
            <a:r>
              <a:rPr lang="en-US"/>
              <a:t>First Semester 2021-2022</a:t>
            </a:r>
            <a:endParaRPr lang="en-US" dirty="0"/>
          </a:p>
        </p:txBody>
      </p:sp>
      <p:sp>
        <p:nvSpPr>
          <p:cNvPr id="5" name="Slide Number Placeholder 4">
            <a:extLst>
              <a:ext uri="{FF2B5EF4-FFF2-40B4-BE49-F238E27FC236}">
                <a16:creationId xmlns:a16="http://schemas.microsoft.com/office/drawing/2014/main" id="{D4EAFD90-07CD-2249-B901-788D1AD96F5A}"/>
              </a:ext>
            </a:extLst>
          </p:cNvPr>
          <p:cNvSpPr>
            <a:spLocks noGrp="1"/>
          </p:cNvSpPr>
          <p:nvPr>
            <p:ph type="sldNum" sz="quarter" idx="12"/>
          </p:nvPr>
        </p:nvSpPr>
        <p:spPr/>
        <p:txBody>
          <a:bodyPr/>
          <a:lstStyle/>
          <a:p>
            <a:fld id="{D8C2E80E-A818-EA4B-839C-9030708D7285}" type="slidenum">
              <a:rPr lang="en-US" smtClean="0"/>
              <a:t>66</a:t>
            </a:fld>
            <a:endParaRPr lang="en-US" dirty="0"/>
          </a:p>
        </p:txBody>
      </p:sp>
      <p:sp>
        <p:nvSpPr>
          <p:cNvPr id="6" name="Footer Placeholder 5">
            <a:extLst>
              <a:ext uri="{FF2B5EF4-FFF2-40B4-BE49-F238E27FC236}">
                <a16:creationId xmlns:a16="http://schemas.microsoft.com/office/drawing/2014/main" id="{541C2AE6-AA24-1748-ABA3-2CD52BE37F37}"/>
              </a:ext>
            </a:extLst>
          </p:cNvPr>
          <p:cNvSpPr>
            <a:spLocks noGrp="1"/>
          </p:cNvSpPr>
          <p:nvPr>
            <p:ph type="ftr" sz="quarter" idx="11"/>
          </p:nvPr>
        </p:nvSpPr>
        <p:spPr/>
        <p:txBody>
          <a:bodyPr/>
          <a:lstStyle/>
          <a:p>
            <a:r>
              <a:rPr lang="en-US"/>
              <a:t>Dr. Malak Abdullah</a:t>
            </a:r>
            <a:endParaRPr lang="en-US" dirty="0"/>
          </a:p>
        </p:txBody>
      </p:sp>
    </p:spTree>
    <p:extLst>
      <p:ext uri="{BB962C8B-B14F-4D97-AF65-F5344CB8AC3E}">
        <p14:creationId xmlns:p14="http://schemas.microsoft.com/office/powerpoint/2010/main" val="297514726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8507DE-EA40-F14B-9066-2D259EFDA8A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A61CC96-83EE-D24A-B8C6-E79AE7009173}"/>
              </a:ext>
            </a:extLst>
          </p:cNvPr>
          <p:cNvSpPr>
            <a:spLocks noGrp="1"/>
          </p:cNvSpPr>
          <p:nvPr>
            <p:ph idx="1"/>
          </p:nvPr>
        </p:nvSpPr>
        <p:spPr/>
        <p:txBody>
          <a:bodyPr/>
          <a:lstStyle/>
          <a:p>
            <a:r>
              <a:rPr lang="en-US" dirty="0"/>
              <a:t>There are three available models in the </a:t>
            </a:r>
            <a:r>
              <a:rPr lang="en-US" dirty="0" err="1"/>
              <a:t>Sklearn</a:t>
            </a:r>
            <a:r>
              <a:rPr lang="en-US" dirty="0"/>
              <a:t> python library:</a:t>
            </a:r>
          </a:p>
          <a:p>
            <a:r>
              <a:rPr lang="en-US" b="1" dirty="0">
                <a:hlinkClick r:id="rId2"/>
              </a:rPr>
              <a:t>Gaussian:</a:t>
            </a:r>
            <a:r>
              <a:rPr lang="en-US" b="1" dirty="0"/>
              <a:t> </a:t>
            </a:r>
            <a:r>
              <a:rPr lang="en-US" dirty="0"/>
              <a:t>It assumes that continuous features follow a </a:t>
            </a:r>
            <a:r>
              <a:rPr lang="en-US" dirty="0">
                <a:hlinkClick r:id="rId3"/>
              </a:rPr>
              <a:t>normal distribution</a:t>
            </a:r>
            <a:r>
              <a:rPr lang="en-US" dirty="0"/>
              <a:t>.</a:t>
            </a:r>
          </a:p>
          <a:p>
            <a:r>
              <a:rPr lang="en-US" b="1" dirty="0">
                <a:hlinkClick r:id="rId2"/>
              </a:rPr>
              <a:t>Multinomial</a:t>
            </a:r>
            <a:r>
              <a:rPr lang="en-US" b="1" dirty="0"/>
              <a:t>: </a:t>
            </a:r>
            <a:r>
              <a:rPr lang="en-US" dirty="0"/>
              <a:t>It is useful if your features are discrete.</a:t>
            </a:r>
          </a:p>
          <a:p>
            <a:r>
              <a:rPr lang="en-US" b="1" dirty="0">
                <a:hlinkClick r:id="rId2"/>
              </a:rPr>
              <a:t>Bernoulli</a:t>
            </a:r>
            <a:r>
              <a:rPr lang="en-US" b="1" dirty="0"/>
              <a:t>: </a:t>
            </a:r>
            <a:r>
              <a:rPr lang="en-US" dirty="0"/>
              <a:t>The binomial model is useful if your features are binary.</a:t>
            </a:r>
          </a:p>
          <a:p>
            <a:endParaRPr lang="en-US" dirty="0"/>
          </a:p>
          <a:p>
            <a:r>
              <a:rPr lang="en-US" dirty="0"/>
              <a:t>You can read more on: </a:t>
            </a:r>
            <a:r>
              <a:rPr lang="en-US" dirty="0">
                <a:hlinkClick r:id="rId4"/>
              </a:rPr>
              <a:t>https://blog.sicara.com/naive-bayes-classifier-sklearn-python-example-tips-42d100429e44</a:t>
            </a:r>
            <a:endParaRPr lang="en-US" dirty="0"/>
          </a:p>
          <a:p>
            <a:endParaRPr lang="en-US" dirty="0"/>
          </a:p>
          <a:p>
            <a:endParaRPr lang="en-US" dirty="0"/>
          </a:p>
        </p:txBody>
      </p:sp>
      <p:sp>
        <p:nvSpPr>
          <p:cNvPr id="4" name="Date Placeholder 3">
            <a:extLst>
              <a:ext uri="{FF2B5EF4-FFF2-40B4-BE49-F238E27FC236}">
                <a16:creationId xmlns:a16="http://schemas.microsoft.com/office/drawing/2014/main" id="{A1D6F72C-D3F8-414D-BE70-9BD4B2194DE4}"/>
              </a:ext>
            </a:extLst>
          </p:cNvPr>
          <p:cNvSpPr>
            <a:spLocks noGrp="1"/>
          </p:cNvSpPr>
          <p:nvPr>
            <p:ph type="dt" sz="half" idx="10"/>
          </p:nvPr>
        </p:nvSpPr>
        <p:spPr/>
        <p:txBody>
          <a:bodyPr/>
          <a:lstStyle/>
          <a:p>
            <a:r>
              <a:rPr lang="en-US"/>
              <a:t>First Semester 2021-2022</a:t>
            </a:r>
            <a:endParaRPr lang="en-US" dirty="0"/>
          </a:p>
        </p:txBody>
      </p:sp>
      <p:sp>
        <p:nvSpPr>
          <p:cNvPr id="5" name="Slide Number Placeholder 4">
            <a:extLst>
              <a:ext uri="{FF2B5EF4-FFF2-40B4-BE49-F238E27FC236}">
                <a16:creationId xmlns:a16="http://schemas.microsoft.com/office/drawing/2014/main" id="{895A5ADB-5A15-944C-9D18-E34495EC910F}"/>
              </a:ext>
            </a:extLst>
          </p:cNvPr>
          <p:cNvSpPr>
            <a:spLocks noGrp="1"/>
          </p:cNvSpPr>
          <p:nvPr>
            <p:ph type="sldNum" sz="quarter" idx="12"/>
          </p:nvPr>
        </p:nvSpPr>
        <p:spPr/>
        <p:txBody>
          <a:bodyPr/>
          <a:lstStyle/>
          <a:p>
            <a:fld id="{D8C2E80E-A818-EA4B-839C-9030708D7285}" type="slidenum">
              <a:rPr lang="en-US" smtClean="0"/>
              <a:t>67</a:t>
            </a:fld>
            <a:endParaRPr lang="en-US" dirty="0"/>
          </a:p>
        </p:txBody>
      </p:sp>
      <p:sp>
        <p:nvSpPr>
          <p:cNvPr id="6" name="Footer Placeholder 5">
            <a:extLst>
              <a:ext uri="{FF2B5EF4-FFF2-40B4-BE49-F238E27FC236}">
                <a16:creationId xmlns:a16="http://schemas.microsoft.com/office/drawing/2014/main" id="{EC18276D-DB41-8443-8808-30FC0A608C2C}"/>
              </a:ext>
            </a:extLst>
          </p:cNvPr>
          <p:cNvSpPr>
            <a:spLocks noGrp="1"/>
          </p:cNvSpPr>
          <p:nvPr>
            <p:ph type="ftr" sz="quarter" idx="11"/>
          </p:nvPr>
        </p:nvSpPr>
        <p:spPr/>
        <p:txBody>
          <a:bodyPr/>
          <a:lstStyle/>
          <a:p>
            <a:r>
              <a:rPr lang="en-US"/>
              <a:t>Dr. Malak Abdullah</a:t>
            </a:r>
            <a:endParaRPr lang="en-US" dirty="0"/>
          </a:p>
        </p:txBody>
      </p:sp>
    </p:spTree>
    <p:extLst>
      <p:ext uri="{BB962C8B-B14F-4D97-AF65-F5344CB8AC3E}">
        <p14:creationId xmlns:p14="http://schemas.microsoft.com/office/powerpoint/2010/main" val="233238094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B0A9F1-BAFF-F746-AC99-32B4DDEC682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5A4FC1F-1B52-C348-81FC-C8FB988CFC25}"/>
              </a:ext>
            </a:extLst>
          </p:cNvPr>
          <p:cNvSpPr>
            <a:spLocks noGrp="1"/>
          </p:cNvSpPr>
          <p:nvPr>
            <p:ph idx="1"/>
          </p:nvPr>
        </p:nvSpPr>
        <p:spPr>
          <a:xfrm>
            <a:off x="314325" y="300038"/>
            <a:ext cx="11387137" cy="6557961"/>
          </a:xfrm>
        </p:spPr>
        <p:txBody>
          <a:bodyPr/>
          <a:lstStyle/>
          <a:p>
            <a:endParaRPr lang="en-US" dirty="0"/>
          </a:p>
        </p:txBody>
      </p:sp>
      <p:sp>
        <p:nvSpPr>
          <p:cNvPr id="4" name="Date Placeholder 3">
            <a:extLst>
              <a:ext uri="{FF2B5EF4-FFF2-40B4-BE49-F238E27FC236}">
                <a16:creationId xmlns:a16="http://schemas.microsoft.com/office/drawing/2014/main" id="{3BC51003-EBE4-C849-B097-0CC27D08AF62}"/>
              </a:ext>
            </a:extLst>
          </p:cNvPr>
          <p:cNvSpPr>
            <a:spLocks noGrp="1"/>
          </p:cNvSpPr>
          <p:nvPr>
            <p:ph type="dt" sz="half" idx="10"/>
          </p:nvPr>
        </p:nvSpPr>
        <p:spPr/>
        <p:txBody>
          <a:bodyPr/>
          <a:lstStyle/>
          <a:p>
            <a:r>
              <a:rPr lang="en-US"/>
              <a:t>First Semester 2021-2022</a:t>
            </a:r>
            <a:endParaRPr lang="en-US" dirty="0"/>
          </a:p>
        </p:txBody>
      </p:sp>
      <p:sp>
        <p:nvSpPr>
          <p:cNvPr id="5" name="Slide Number Placeholder 4">
            <a:extLst>
              <a:ext uri="{FF2B5EF4-FFF2-40B4-BE49-F238E27FC236}">
                <a16:creationId xmlns:a16="http://schemas.microsoft.com/office/drawing/2014/main" id="{AB9B43DB-0C8D-DD40-A2DF-A86A2A6602B3}"/>
              </a:ext>
            </a:extLst>
          </p:cNvPr>
          <p:cNvSpPr>
            <a:spLocks noGrp="1"/>
          </p:cNvSpPr>
          <p:nvPr>
            <p:ph type="sldNum" sz="quarter" idx="12"/>
          </p:nvPr>
        </p:nvSpPr>
        <p:spPr/>
        <p:txBody>
          <a:bodyPr/>
          <a:lstStyle/>
          <a:p>
            <a:fld id="{D8C2E80E-A818-EA4B-839C-9030708D7285}" type="slidenum">
              <a:rPr lang="en-US" smtClean="0"/>
              <a:t>68</a:t>
            </a:fld>
            <a:endParaRPr lang="en-US" dirty="0"/>
          </a:p>
        </p:txBody>
      </p:sp>
      <p:pic>
        <p:nvPicPr>
          <p:cNvPr id="6" name="Picture 5">
            <a:extLst>
              <a:ext uri="{FF2B5EF4-FFF2-40B4-BE49-F238E27FC236}">
                <a16:creationId xmlns:a16="http://schemas.microsoft.com/office/drawing/2014/main" id="{BB6C4466-89A4-7042-B376-8918C622C7EF}"/>
              </a:ext>
            </a:extLst>
          </p:cNvPr>
          <p:cNvPicPr>
            <a:picLocks noChangeAspect="1"/>
          </p:cNvPicPr>
          <p:nvPr/>
        </p:nvPicPr>
        <p:blipFill>
          <a:blip r:embed="rId2"/>
          <a:stretch>
            <a:fillRect/>
          </a:stretch>
        </p:blipFill>
        <p:spPr>
          <a:xfrm>
            <a:off x="314325" y="300038"/>
            <a:ext cx="9250556" cy="6557962"/>
          </a:xfrm>
          <a:prstGeom prst="rect">
            <a:avLst/>
          </a:prstGeom>
        </p:spPr>
      </p:pic>
      <p:sp>
        <p:nvSpPr>
          <p:cNvPr id="7" name="Footer Placeholder 6">
            <a:extLst>
              <a:ext uri="{FF2B5EF4-FFF2-40B4-BE49-F238E27FC236}">
                <a16:creationId xmlns:a16="http://schemas.microsoft.com/office/drawing/2014/main" id="{E16C79F6-BF44-0141-8C80-59161F0C740B}"/>
              </a:ext>
            </a:extLst>
          </p:cNvPr>
          <p:cNvSpPr>
            <a:spLocks noGrp="1"/>
          </p:cNvSpPr>
          <p:nvPr>
            <p:ph type="ftr" sz="quarter" idx="11"/>
          </p:nvPr>
        </p:nvSpPr>
        <p:spPr/>
        <p:txBody>
          <a:bodyPr/>
          <a:lstStyle/>
          <a:p>
            <a:r>
              <a:rPr lang="en-US"/>
              <a:t>Dr. Malak Abdullah</a:t>
            </a:r>
            <a:endParaRPr lang="en-US" dirty="0"/>
          </a:p>
        </p:txBody>
      </p:sp>
    </p:spTree>
    <p:extLst>
      <p:ext uri="{BB962C8B-B14F-4D97-AF65-F5344CB8AC3E}">
        <p14:creationId xmlns:p14="http://schemas.microsoft.com/office/powerpoint/2010/main" val="11869884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Rectangle 2"/>
          <p:cNvSpPr>
            <a:spLocks noGrp="1" noChangeArrowheads="1"/>
          </p:cNvSpPr>
          <p:nvPr>
            <p:ph type="title"/>
          </p:nvPr>
        </p:nvSpPr>
        <p:spPr/>
        <p:txBody>
          <a:bodyPr/>
          <a:lstStyle/>
          <a:p>
            <a:r>
              <a:rPr lang="en-US" dirty="0"/>
              <a:t>Which one is better?</a:t>
            </a:r>
          </a:p>
        </p:txBody>
      </p:sp>
      <p:sp>
        <p:nvSpPr>
          <p:cNvPr id="25604" name="Rectangle 3"/>
          <p:cNvSpPr>
            <a:spLocks noGrp="1" noChangeArrowheads="1"/>
          </p:cNvSpPr>
          <p:nvPr>
            <p:ph type="body" sz="half" idx="4294967295"/>
          </p:nvPr>
        </p:nvSpPr>
        <p:spPr>
          <a:xfrm>
            <a:off x="1828800" y="5791200"/>
            <a:ext cx="8534400" cy="457200"/>
          </a:xfrm>
        </p:spPr>
        <p:txBody>
          <a:bodyPr/>
          <a:lstStyle/>
          <a:p>
            <a:pPr algn="ctr">
              <a:lnSpc>
                <a:spcPct val="90000"/>
              </a:lnSpc>
              <a:buNone/>
            </a:pPr>
            <a:r>
              <a:rPr lang="en-US" dirty="0"/>
              <a:t>Which one is better? B1 or B2? How do you define better?</a:t>
            </a:r>
          </a:p>
        </p:txBody>
      </p:sp>
      <p:graphicFrame>
        <p:nvGraphicFramePr>
          <p:cNvPr id="25602" name="Object 4"/>
          <p:cNvGraphicFramePr>
            <a:graphicFrameLocks noGrp="1" noChangeAspect="1"/>
          </p:cNvGraphicFramePr>
          <p:nvPr>
            <p:ph sz="half" idx="4294967295"/>
          </p:nvPr>
        </p:nvGraphicFramePr>
        <p:xfrm>
          <a:off x="3810000" y="1195388"/>
          <a:ext cx="4876800" cy="4602162"/>
        </p:xfrm>
        <a:graphic>
          <a:graphicData uri="http://schemas.openxmlformats.org/presentationml/2006/ole">
            <mc:AlternateContent xmlns:mc="http://schemas.openxmlformats.org/markup-compatibility/2006">
              <mc:Choice xmlns:v="urn:schemas-microsoft-com:vml" Requires="v">
                <p:oleObj spid="_x0000_s5166" name="Visio" r:id="rId3" imgW="7432040" imgH="7017225" progId="Visio.Drawing.11">
                  <p:embed/>
                </p:oleObj>
              </mc:Choice>
              <mc:Fallback>
                <p:oleObj name="Visio" r:id="rId3" imgW="7432040" imgH="7017225" progId="Visio.Drawing.11">
                  <p:embed/>
                  <p:pic>
                    <p:nvPicPr>
                      <p:cNvPr id="25602"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00" y="1195388"/>
                        <a:ext cx="4876800" cy="4602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Date Placeholder 1">
            <a:extLst>
              <a:ext uri="{FF2B5EF4-FFF2-40B4-BE49-F238E27FC236}">
                <a16:creationId xmlns:a16="http://schemas.microsoft.com/office/drawing/2014/main" id="{85B2A5B3-7086-7E48-BAF1-D0A6C334804F}"/>
              </a:ext>
            </a:extLst>
          </p:cNvPr>
          <p:cNvSpPr>
            <a:spLocks noGrp="1"/>
          </p:cNvSpPr>
          <p:nvPr>
            <p:ph type="dt" sz="half" idx="10"/>
          </p:nvPr>
        </p:nvSpPr>
        <p:spPr/>
        <p:txBody>
          <a:bodyPr/>
          <a:lstStyle/>
          <a:p>
            <a:r>
              <a:rPr lang="en-US"/>
              <a:t>First Semester 2021-2022</a:t>
            </a:r>
            <a:endParaRPr lang="en-US" dirty="0"/>
          </a:p>
        </p:txBody>
      </p:sp>
      <p:sp>
        <p:nvSpPr>
          <p:cNvPr id="3" name="Footer Placeholder 2">
            <a:extLst>
              <a:ext uri="{FF2B5EF4-FFF2-40B4-BE49-F238E27FC236}">
                <a16:creationId xmlns:a16="http://schemas.microsoft.com/office/drawing/2014/main" id="{61F0CD4A-6B94-3145-B4E3-166A75BC346D}"/>
              </a:ext>
            </a:extLst>
          </p:cNvPr>
          <p:cNvSpPr>
            <a:spLocks noGrp="1"/>
          </p:cNvSpPr>
          <p:nvPr>
            <p:ph type="ftr" sz="quarter" idx="11"/>
          </p:nvPr>
        </p:nvSpPr>
        <p:spPr/>
        <p:txBody>
          <a:bodyPr/>
          <a:lstStyle/>
          <a:p>
            <a:r>
              <a:rPr lang="en-US"/>
              <a:t>Dr. Malak Abdullah</a:t>
            </a:r>
            <a:endParaRPr lang="en-US" dirty="0"/>
          </a:p>
        </p:txBody>
      </p:sp>
      <p:sp>
        <p:nvSpPr>
          <p:cNvPr id="4" name="Slide Number Placeholder 3">
            <a:extLst>
              <a:ext uri="{FF2B5EF4-FFF2-40B4-BE49-F238E27FC236}">
                <a16:creationId xmlns:a16="http://schemas.microsoft.com/office/drawing/2014/main" id="{BB06B80A-020F-C743-BF02-52536CE8B8CA}"/>
              </a:ext>
            </a:extLst>
          </p:cNvPr>
          <p:cNvSpPr>
            <a:spLocks noGrp="1"/>
          </p:cNvSpPr>
          <p:nvPr>
            <p:ph type="sldNum" sz="quarter" idx="12"/>
          </p:nvPr>
        </p:nvSpPr>
        <p:spPr/>
        <p:txBody>
          <a:bodyPr/>
          <a:lstStyle/>
          <a:p>
            <a:fld id="{D8C2E80E-A818-EA4B-839C-9030708D7285}" type="slidenum">
              <a:rPr lang="en-US" smtClean="0"/>
              <a:t>7</a:t>
            </a:fld>
            <a:endParaRPr lang="en-US" dirty="0"/>
          </a:p>
        </p:txBody>
      </p:sp>
    </p:spTree>
    <p:extLst>
      <p:ext uri="{BB962C8B-B14F-4D97-AF65-F5344CB8AC3E}">
        <p14:creationId xmlns:p14="http://schemas.microsoft.com/office/powerpoint/2010/main" val="33820781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Rectangle 2"/>
          <p:cNvSpPr>
            <a:spLocks noGrp="1" noChangeArrowheads="1"/>
          </p:cNvSpPr>
          <p:nvPr>
            <p:ph type="title"/>
          </p:nvPr>
        </p:nvSpPr>
        <p:spPr/>
        <p:txBody>
          <a:bodyPr/>
          <a:lstStyle/>
          <a:p>
            <a:r>
              <a:rPr lang="en-US" dirty="0"/>
              <a:t>Which one is better?</a:t>
            </a:r>
          </a:p>
        </p:txBody>
      </p:sp>
      <p:sp>
        <p:nvSpPr>
          <p:cNvPr id="26628" name="Rectangle 3"/>
          <p:cNvSpPr>
            <a:spLocks noGrp="1" noChangeArrowheads="1"/>
          </p:cNvSpPr>
          <p:nvPr>
            <p:ph type="body" sz="half" idx="4294967295"/>
          </p:nvPr>
        </p:nvSpPr>
        <p:spPr>
          <a:xfrm>
            <a:off x="1752600" y="5715000"/>
            <a:ext cx="8839200" cy="609600"/>
          </a:xfrm>
        </p:spPr>
        <p:txBody>
          <a:bodyPr>
            <a:normAutofit lnSpcReduction="10000"/>
          </a:bodyPr>
          <a:lstStyle/>
          <a:p>
            <a:pPr algn="ctr">
              <a:lnSpc>
                <a:spcPct val="90000"/>
              </a:lnSpc>
              <a:buNone/>
            </a:pPr>
            <a:r>
              <a:rPr lang="en-US" dirty="0" err="1"/>
              <a:t>Hyperplane</a:t>
            </a:r>
            <a:r>
              <a:rPr lang="en-US" dirty="0"/>
              <a:t> that </a:t>
            </a:r>
            <a:r>
              <a:rPr lang="en-US" dirty="0">
                <a:solidFill>
                  <a:srgbClr val="FF0000"/>
                </a:solidFill>
              </a:rPr>
              <a:t>maximizes</a:t>
            </a:r>
            <a:r>
              <a:rPr lang="en-US" dirty="0"/>
              <a:t> the </a:t>
            </a:r>
            <a:r>
              <a:rPr lang="en-US" dirty="0">
                <a:solidFill>
                  <a:srgbClr val="FF0000"/>
                </a:solidFill>
              </a:rPr>
              <a:t>margin</a:t>
            </a:r>
            <a:r>
              <a:rPr lang="en-US" dirty="0"/>
              <a:t> will have better generalization</a:t>
            </a:r>
            <a:br>
              <a:rPr lang="en-US" dirty="0"/>
            </a:br>
            <a:r>
              <a:rPr lang="en-US" dirty="0"/>
              <a:t>=&gt; B1 is better than B2</a:t>
            </a:r>
          </a:p>
        </p:txBody>
      </p:sp>
      <p:graphicFrame>
        <p:nvGraphicFramePr>
          <p:cNvPr id="26626" name="Object 4"/>
          <p:cNvGraphicFramePr>
            <a:graphicFrameLocks noGrp="1" noChangeAspect="1"/>
          </p:cNvGraphicFramePr>
          <p:nvPr>
            <p:ph sz="half" idx="4294967295"/>
          </p:nvPr>
        </p:nvGraphicFramePr>
        <p:xfrm>
          <a:off x="3810000" y="1195388"/>
          <a:ext cx="4876800" cy="4602162"/>
        </p:xfrm>
        <a:graphic>
          <a:graphicData uri="http://schemas.openxmlformats.org/presentationml/2006/ole">
            <mc:AlternateContent xmlns:mc="http://schemas.openxmlformats.org/markup-compatibility/2006">
              <mc:Choice xmlns:v="urn:schemas-microsoft-com:vml" Requires="v">
                <p:oleObj spid="_x0000_s6191" name="Visio" r:id="rId3" imgW="7432040" imgH="7017225" progId="Visio.Drawing.11">
                  <p:embed/>
                </p:oleObj>
              </mc:Choice>
              <mc:Fallback>
                <p:oleObj name="Visio" r:id="rId3" imgW="7432040" imgH="7017225" progId="Visio.Drawing.11">
                  <p:embed/>
                  <p:pic>
                    <p:nvPicPr>
                      <p:cNvPr id="26626"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00" y="1195388"/>
                        <a:ext cx="4876800" cy="4602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TextBox 1">
            <a:extLst>
              <a:ext uri="{FF2B5EF4-FFF2-40B4-BE49-F238E27FC236}">
                <a16:creationId xmlns:a16="http://schemas.microsoft.com/office/drawing/2014/main" id="{A23BA217-4678-1149-A1E0-9229F78C11B9}"/>
              </a:ext>
            </a:extLst>
          </p:cNvPr>
          <p:cNvSpPr txBox="1"/>
          <p:nvPr/>
        </p:nvSpPr>
        <p:spPr>
          <a:xfrm>
            <a:off x="9343291" y="1485900"/>
            <a:ext cx="2332894" cy="923330"/>
          </a:xfrm>
          <a:prstGeom prst="rect">
            <a:avLst/>
          </a:prstGeom>
          <a:noFill/>
        </p:spPr>
        <p:txBody>
          <a:bodyPr wrap="square" rtlCol="0">
            <a:spAutoFit/>
          </a:bodyPr>
          <a:lstStyle/>
          <a:p>
            <a:pPr algn="ctr"/>
            <a:r>
              <a:rPr lang="en-US" dirty="0"/>
              <a:t>Fitting the widest possible street between  classes </a:t>
            </a:r>
            <a:r>
              <a:rPr lang="en-US" dirty="0">
                <a:sym typeface="Wingdings" pitchFamily="2" charset="2"/>
              </a:rPr>
              <a:t></a:t>
            </a:r>
            <a:endParaRPr lang="en-US" dirty="0"/>
          </a:p>
        </p:txBody>
      </p:sp>
      <p:sp>
        <p:nvSpPr>
          <p:cNvPr id="3" name="Date Placeholder 2">
            <a:extLst>
              <a:ext uri="{FF2B5EF4-FFF2-40B4-BE49-F238E27FC236}">
                <a16:creationId xmlns:a16="http://schemas.microsoft.com/office/drawing/2014/main" id="{ADE13EC6-2C0F-2241-ACF6-31222D0EFE61}"/>
              </a:ext>
            </a:extLst>
          </p:cNvPr>
          <p:cNvSpPr>
            <a:spLocks noGrp="1"/>
          </p:cNvSpPr>
          <p:nvPr>
            <p:ph type="dt" sz="half" idx="10"/>
          </p:nvPr>
        </p:nvSpPr>
        <p:spPr/>
        <p:txBody>
          <a:bodyPr/>
          <a:lstStyle/>
          <a:p>
            <a:r>
              <a:rPr lang="en-US"/>
              <a:t>First Semester 2021-2022</a:t>
            </a:r>
            <a:endParaRPr lang="en-US" dirty="0"/>
          </a:p>
        </p:txBody>
      </p:sp>
      <p:sp>
        <p:nvSpPr>
          <p:cNvPr id="4" name="Footer Placeholder 3">
            <a:extLst>
              <a:ext uri="{FF2B5EF4-FFF2-40B4-BE49-F238E27FC236}">
                <a16:creationId xmlns:a16="http://schemas.microsoft.com/office/drawing/2014/main" id="{1C6E6BEC-914C-AD47-99AB-BD9149161F7E}"/>
              </a:ext>
            </a:extLst>
          </p:cNvPr>
          <p:cNvSpPr>
            <a:spLocks noGrp="1"/>
          </p:cNvSpPr>
          <p:nvPr>
            <p:ph type="ftr" sz="quarter" idx="11"/>
          </p:nvPr>
        </p:nvSpPr>
        <p:spPr/>
        <p:txBody>
          <a:bodyPr/>
          <a:lstStyle/>
          <a:p>
            <a:r>
              <a:rPr lang="en-US"/>
              <a:t>Dr. Malak Abdullah</a:t>
            </a:r>
            <a:endParaRPr lang="en-US" dirty="0"/>
          </a:p>
        </p:txBody>
      </p:sp>
      <p:sp>
        <p:nvSpPr>
          <p:cNvPr id="5" name="Slide Number Placeholder 4">
            <a:extLst>
              <a:ext uri="{FF2B5EF4-FFF2-40B4-BE49-F238E27FC236}">
                <a16:creationId xmlns:a16="http://schemas.microsoft.com/office/drawing/2014/main" id="{2D0BB118-F41B-B94F-8793-926CCAA8AA32}"/>
              </a:ext>
            </a:extLst>
          </p:cNvPr>
          <p:cNvSpPr>
            <a:spLocks noGrp="1"/>
          </p:cNvSpPr>
          <p:nvPr>
            <p:ph type="sldNum" sz="quarter" idx="12"/>
          </p:nvPr>
        </p:nvSpPr>
        <p:spPr/>
        <p:txBody>
          <a:bodyPr/>
          <a:lstStyle/>
          <a:p>
            <a:fld id="{D8C2E80E-A818-EA4B-839C-9030708D7285}" type="slidenum">
              <a:rPr lang="en-US" smtClean="0"/>
              <a:t>8</a:t>
            </a:fld>
            <a:endParaRPr lang="en-US" dirty="0"/>
          </a:p>
        </p:txBody>
      </p:sp>
    </p:spTree>
    <p:extLst>
      <p:ext uri="{BB962C8B-B14F-4D97-AF65-F5344CB8AC3E}">
        <p14:creationId xmlns:p14="http://schemas.microsoft.com/office/powerpoint/2010/main" val="6635637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Rectangle 2"/>
          <p:cNvSpPr>
            <a:spLocks noGrp="1" noChangeArrowheads="1"/>
          </p:cNvSpPr>
          <p:nvPr>
            <p:ph type="title"/>
          </p:nvPr>
        </p:nvSpPr>
        <p:spPr/>
        <p:txBody>
          <a:bodyPr/>
          <a:lstStyle/>
          <a:p>
            <a:r>
              <a:rPr lang="en-US" dirty="0"/>
              <a:t>Noisy data</a:t>
            </a:r>
          </a:p>
        </p:txBody>
      </p:sp>
      <p:sp>
        <p:nvSpPr>
          <p:cNvPr id="26628" name="Rectangle 3"/>
          <p:cNvSpPr>
            <a:spLocks noGrp="1" noChangeArrowheads="1"/>
          </p:cNvSpPr>
          <p:nvPr>
            <p:ph type="body" sz="half" idx="4294967295"/>
          </p:nvPr>
        </p:nvSpPr>
        <p:spPr>
          <a:xfrm>
            <a:off x="1752600" y="5715000"/>
            <a:ext cx="8839200" cy="609600"/>
          </a:xfrm>
        </p:spPr>
        <p:txBody>
          <a:bodyPr>
            <a:normAutofit lnSpcReduction="10000"/>
          </a:bodyPr>
          <a:lstStyle/>
          <a:p>
            <a:pPr algn="ctr">
              <a:lnSpc>
                <a:spcPct val="90000"/>
              </a:lnSpc>
              <a:buNone/>
            </a:pPr>
            <a:r>
              <a:rPr lang="en-US" dirty="0" err="1"/>
              <a:t>Hyperplane</a:t>
            </a:r>
            <a:r>
              <a:rPr lang="en-US" dirty="0"/>
              <a:t> that </a:t>
            </a:r>
            <a:r>
              <a:rPr lang="en-US" dirty="0">
                <a:solidFill>
                  <a:srgbClr val="FF0000"/>
                </a:solidFill>
              </a:rPr>
              <a:t>maximizes</a:t>
            </a:r>
            <a:r>
              <a:rPr lang="en-US" dirty="0"/>
              <a:t> the </a:t>
            </a:r>
            <a:r>
              <a:rPr lang="en-US" dirty="0">
                <a:solidFill>
                  <a:srgbClr val="FF0000"/>
                </a:solidFill>
              </a:rPr>
              <a:t>margin</a:t>
            </a:r>
            <a:r>
              <a:rPr lang="en-US" dirty="0"/>
              <a:t> will have better generalization</a:t>
            </a:r>
            <a:br>
              <a:rPr lang="en-US" dirty="0"/>
            </a:br>
            <a:r>
              <a:rPr lang="en-US" dirty="0"/>
              <a:t>=&gt; B1 is better than B2</a:t>
            </a:r>
          </a:p>
        </p:txBody>
      </p:sp>
      <p:graphicFrame>
        <p:nvGraphicFramePr>
          <p:cNvPr id="26626" name="Object 4"/>
          <p:cNvGraphicFramePr>
            <a:graphicFrameLocks noGrp="1" noChangeAspect="1"/>
          </p:cNvGraphicFramePr>
          <p:nvPr>
            <p:ph sz="half" idx="4294967295"/>
          </p:nvPr>
        </p:nvGraphicFramePr>
        <p:xfrm>
          <a:off x="2381250" y="1057275"/>
          <a:ext cx="6305550" cy="4876800"/>
        </p:xfrm>
        <a:graphic>
          <a:graphicData uri="http://schemas.openxmlformats.org/presentationml/2006/ole">
            <mc:AlternateContent xmlns:mc="http://schemas.openxmlformats.org/markup-compatibility/2006">
              <mc:Choice xmlns:v="urn:schemas-microsoft-com:vml" Requires="v">
                <p:oleObj spid="_x0000_s7214" name="Visio" r:id="rId3" imgW="9963043" imgH="7704847" progId="Visio.Drawing.11">
                  <p:embed/>
                </p:oleObj>
              </mc:Choice>
              <mc:Fallback>
                <p:oleObj name="Visio" r:id="rId3" imgW="9963043" imgH="7704847" progId="Visio.Drawing.11">
                  <p:embed/>
                  <p:pic>
                    <p:nvPicPr>
                      <p:cNvPr id="26626"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81250" y="1057275"/>
                        <a:ext cx="6305550" cy="487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Date Placeholder 1">
            <a:extLst>
              <a:ext uri="{FF2B5EF4-FFF2-40B4-BE49-F238E27FC236}">
                <a16:creationId xmlns:a16="http://schemas.microsoft.com/office/drawing/2014/main" id="{2239B805-DB93-EB4E-BC6E-8AD05C3484FA}"/>
              </a:ext>
            </a:extLst>
          </p:cNvPr>
          <p:cNvSpPr>
            <a:spLocks noGrp="1"/>
          </p:cNvSpPr>
          <p:nvPr>
            <p:ph type="dt" sz="half" idx="10"/>
          </p:nvPr>
        </p:nvSpPr>
        <p:spPr/>
        <p:txBody>
          <a:bodyPr/>
          <a:lstStyle/>
          <a:p>
            <a:r>
              <a:rPr lang="en-US"/>
              <a:t>First Semester 2021-2022</a:t>
            </a:r>
            <a:endParaRPr lang="en-US" dirty="0"/>
          </a:p>
        </p:txBody>
      </p:sp>
      <p:sp>
        <p:nvSpPr>
          <p:cNvPr id="3" name="Footer Placeholder 2">
            <a:extLst>
              <a:ext uri="{FF2B5EF4-FFF2-40B4-BE49-F238E27FC236}">
                <a16:creationId xmlns:a16="http://schemas.microsoft.com/office/drawing/2014/main" id="{24ECFF38-ECD2-0948-A071-D0F30103577F}"/>
              </a:ext>
            </a:extLst>
          </p:cNvPr>
          <p:cNvSpPr>
            <a:spLocks noGrp="1"/>
          </p:cNvSpPr>
          <p:nvPr>
            <p:ph type="ftr" sz="quarter" idx="11"/>
          </p:nvPr>
        </p:nvSpPr>
        <p:spPr/>
        <p:txBody>
          <a:bodyPr/>
          <a:lstStyle/>
          <a:p>
            <a:r>
              <a:rPr lang="en-US"/>
              <a:t>Dr. Malak Abdullah</a:t>
            </a:r>
            <a:endParaRPr lang="en-US" dirty="0"/>
          </a:p>
        </p:txBody>
      </p:sp>
      <p:sp>
        <p:nvSpPr>
          <p:cNvPr id="4" name="Slide Number Placeholder 3">
            <a:extLst>
              <a:ext uri="{FF2B5EF4-FFF2-40B4-BE49-F238E27FC236}">
                <a16:creationId xmlns:a16="http://schemas.microsoft.com/office/drawing/2014/main" id="{5279B2F6-175C-C04E-9301-F29DB2FC9D49}"/>
              </a:ext>
            </a:extLst>
          </p:cNvPr>
          <p:cNvSpPr>
            <a:spLocks noGrp="1"/>
          </p:cNvSpPr>
          <p:nvPr>
            <p:ph type="sldNum" sz="quarter" idx="12"/>
          </p:nvPr>
        </p:nvSpPr>
        <p:spPr/>
        <p:txBody>
          <a:bodyPr/>
          <a:lstStyle/>
          <a:p>
            <a:fld id="{D8C2E80E-A818-EA4B-839C-9030708D7285}" type="slidenum">
              <a:rPr lang="en-US" smtClean="0"/>
              <a:t>9</a:t>
            </a:fld>
            <a:endParaRPr lang="en-US" dirty="0"/>
          </a:p>
        </p:txBody>
      </p:sp>
    </p:spTree>
    <p:extLst>
      <p:ext uri="{BB962C8B-B14F-4D97-AF65-F5344CB8AC3E}">
        <p14:creationId xmlns:p14="http://schemas.microsoft.com/office/powerpoint/2010/main" val="175540671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{8AC84E04-EA48-7144-B799-8EF2A9761D6C}tf10001070</Template>
  <TotalTime>23380</TotalTime>
  <Words>3511</Words>
  <Application>Microsoft Macintosh PowerPoint</Application>
  <PresentationFormat>Widescreen</PresentationFormat>
  <Paragraphs>503</Paragraphs>
  <Slides>68</Slides>
  <Notes>2</Notes>
  <HiddenSlides>0</HiddenSlides>
  <MMClips>0</MMClips>
  <ScaleCrop>false</ScaleCrop>
  <HeadingPairs>
    <vt:vector size="8" baseType="variant">
      <vt:variant>
        <vt:lpstr>Fonts Used</vt:lpstr>
      </vt:variant>
      <vt:variant>
        <vt:i4>16</vt:i4>
      </vt:variant>
      <vt:variant>
        <vt:lpstr>Theme</vt:lpstr>
      </vt:variant>
      <vt:variant>
        <vt:i4>1</vt:i4>
      </vt:variant>
      <vt:variant>
        <vt:lpstr>Embedded OLE Servers</vt:lpstr>
      </vt:variant>
      <vt:variant>
        <vt:i4>2</vt:i4>
      </vt:variant>
      <vt:variant>
        <vt:lpstr>Slide Titles</vt:lpstr>
      </vt:variant>
      <vt:variant>
        <vt:i4>68</vt:i4>
      </vt:variant>
    </vt:vector>
  </HeadingPairs>
  <TitlesOfParts>
    <vt:vector size="87" baseType="lpstr">
      <vt:lpstr>-apple-system</vt:lpstr>
      <vt:lpstr>Arial</vt:lpstr>
      <vt:lpstr>Calibri</vt:lpstr>
      <vt:lpstr>Cambria</vt:lpstr>
      <vt:lpstr>charter</vt:lpstr>
      <vt:lpstr>Helvetica Neue</vt:lpstr>
      <vt:lpstr>medium-content-serif-font</vt:lpstr>
      <vt:lpstr>Open Sans</vt:lpstr>
      <vt:lpstr>Palatino Linotype</vt:lpstr>
      <vt:lpstr>Rockwell</vt:lpstr>
      <vt:lpstr>Rockwell Condensed</vt:lpstr>
      <vt:lpstr>Rockwell Extra Bold</vt:lpstr>
      <vt:lpstr>Tahoma</vt:lpstr>
      <vt:lpstr>Times</vt:lpstr>
      <vt:lpstr>Times New Roman</vt:lpstr>
      <vt:lpstr>Wingdings</vt:lpstr>
      <vt:lpstr>Wood Type</vt:lpstr>
      <vt:lpstr>Visio</vt:lpstr>
      <vt:lpstr>Equation</vt:lpstr>
      <vt:lpstr>Machine Learning SVM and NB</vt:lpstr>
      <vt:lpstr>SVM</vt:lpstr>
      <vt:lpstr>Classification</vt:lpstr>
      <vt:lpstr>Linearly separable classes</vt:lpstr>
      <vt:lpstr>Linearly separable classes</vt:lpstr>
      <vt:lpstr>Linearly separable classes</vt:lpstr>
      <vt:lpstr>Which one is better?</vt:lpstr>
      <vt:lpstr>Which one is better?</vt:lpstr>
      <vt:lpstr>Noisy data</vt:lpstr>
      <vt:lpstr>Noisy data</vt:lpstr>
      <vt:lpstr>PowerPoint Presentation</vt:lpstr>
      <vt:lpstr>The core idea of SVM</vt:lpstr>
      <vt:lpstr>How does SVM work?</vt:lpstr>
      <vt:lpstr>Terminologies</vt:lpstr>
      <vt:lpstr>Margin</vt:lpstr>
      <vt:lpstr>Margin</vt:lpstr>
      <vt:lpstr>Maximum Margin</vt:lpstr>
      <vt:lpstr>PowerPoint Presentation</vt:lpstr>
      <vt:lpstr>Underfitting vs Overfitting</vt:lpstr>
      <vt:lpstr>PowerPoint Presentation</vt:lpstr>
      <vt:lpstr>Lets talk about Bias vs Variance</vt:lpstr>
      <vt:lpstr>PowerPoint Presentation</vt:lpstr>
      <vt:lpstr>PowerPoint Presentation</vt:lpstr>
      <vt:lpstr>PowerPoint Presentation</vt:lpstr>
      <vt:lpstr>PowerPoint Presentation</vt:lpstr>
      <vt:lpstr>Split, fit, and predict </vt:lpstr>
      <vt:lpstr>Evaluating </vt:lpstr>
      <vt:lpstr>How Do we know which soft margin to choose?</vt:lpstr>
      <vt:lpstr>PowerPoint Presentation</vt:lpstr>
      <vt:lpstr>Soft Margin Classification  </vt:lpstr>
      <vt:lpstr>PowerPoint Presentation</vt:lpstr>
      <vt:lpstr>PowerPoint Presentation</vt:lpstr>
      <vt:lpstr>Noisy data</vt:lpstr>
      <vt:lpstr>SVM Support Vector Machine</vt:lpstr>
      <vt:lpstr>Support vector machines</vt:lpstr>
      <vt:lpstr>PowerPoint Presentation</vt:lpstr>
      <vt:lpstr>Support vector machines</vt:lpstr>
      <vt:lpstr>Dealing with non-linear and inseparable planes</vt:lpstr>
      <vt:lpstr>PowerPoint Presentation</vt:lpstr>
      <vt:lpstr>Non-linear SVMs:  Feature spaces</vt:lpstr>
      <vt:lpstr>PowerPoint Presentation</vt:lpstr>
      <vt:lpstr>SVM Kernels</vt:lpstr>
      <vt:lpstr>Polynomial Kernel</vt:lpstr>
      <vt:lpstr>Gaussian RBF Kernel</vt:lpstr>
      <vt:lpstr>PowerPoint Presentation</vt:lpstr>
      <vt:lpstr>PowerPoint Presentation</vt:lpstr>
      <vt:lpstr>PowerPoint Presentation</vt:lpstr>
      <vt:lpstr>PowerPoint Presentation</vt:lpstr>
      <vt:lpstr>PowerPoint Presentation</vt:lpstr>
      <vt:lpstr>Regression</vt:lpstr>
      <vt:lpstr>PowerPoint Presentation</vt:lpstr>
      <vt:lpstr>SVM applications</vt:lpstr>
      <vt:lpstr>Naïve Bayes</vt:lpstr>
      <vt:lpstr>Naive Bayes</vt:lpstr>
      <vt:lpstr>REMINDER: Probability Basics </vt:lpstr>
      <vt:lpstr>Bayes' Theorem Example</vt:lpstr>
      <vt:lpstr>example</vt:lpstr>
      <vt:lpstr>Not survive</vt:lpstr>
      <vt:lpstr>Naïve Assumption</vt:lpstr>
      <vt:lpstr>Tennis Example </vt:lpstr>
      <vt:lpstr>The learning phase for tennis example</vt:lpstr>
      <vt:lpstr>PowerPoint Presentation</vt:lpstr>
      <vt:lpstr>Formulation of a Classification Problem</vt:lpstr>
      <vt:lpstr>The test phase for the tennis example </vt:lpstr>
      <vt:lpstr>PowerPoint Presentation</vt:lpstr>
      <vt:lpstr>Pro and cons of Naive Bayes Classifiers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Science with Python</dc:title>
  <dc:creator>Abdullah, Malak</dc:creator>
  <cp:lastModifiedBy>Abdullah, Malak</cp:lastModifiedBy>
  <cp:revision>264</cp:revision>
  <cp:lastPrinted>2018-10-20T22:12:59Z</cp:lastPrinted>
  <dcterms:created xsi:type="dcterms:W3CDTF">2018-09-24T08:53:56Z</dcterms:created>
  <dcterms:modified xsi:type="dcterms:W3CDTF">2021-11-10T20:18:31Z</dcterms:modified>
</cp:coreProperties>
</file>